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62" r:id="rId3"/>
    <p:sldId id="263" r:id="rId4"/>
    <p:sldId id="267" r:id="rId5"/>
    <p:sldId id="323" r:id="rId6"/>
    <p:sldId id="324" r:id="rId7"/>
    <p:sldId id="268" r:id="rId8"/>
    <p:sldId id="325" r:id="rId9"/>
    <p:sldId id="269" r:id="rId10"/>
    <p:sldId id="287" r:id="rId11"/>
    <p:sldId id="327" r:id="rId12"/>
    <p:sldId id="328" r:id="rId13"/>
    <p:sldId id="329" r:id="rId14"/>
    <p:sldId id="330" r:id="rId15"/>
    <p:sldId id="331" r:id="rId16"/>
    <p:sldId id="296" r:id="rId17"/>
    <p:sldId id="332" r:id="rId18"/>
    <p:sldId id="333" r:id="rId19"/>
    <p:sldId id="270" r:id="rId20"/>
    <p:sldId id="299" r:id="rId21"/>
    <p:sldId id="278" r:id="rId22"/>
    <p:sldId id="334" r:id="rId23"/>
    <p:sldId id="300" r:id="rId24"/>
    <p:sldId id="335" r:id="rId25"/>
    <p:sldId id="282" r:id="rId26"/>
    <p:sldId id="283" r:id="rId27"/>
    <p:sldId id="336" r:id="rId28"/>
    <p:sldId id="284" r:id="rId29"/>
    <p:sldId id="337" r:id="rId30"/>
    <p:sldId id="285" r:id="rId31"/>
    <p:sldId id="288" r:id="rId32"/>
    <p:sldId id="338" r:id="rId33"/>
    <p:sldId id="339" r:id="rId34"/>
    <p:sldId id="340" r:id="rId35"/>
    <p:sldId id="320" r:id="rId36"/>
    <p:sldId id="316" r:id="rId37"/>
    <p:sldId id="317" r:id="rId38"/>
    <p:sldId id="318" r:id="rId39"/>
    <p:sldId id="319" r:id="rId40"/>
    <p:sldId id="341" r:id="rId41"/>
    <p:sldId id="342" r:id="rId42"/>
    <p:sldId id="343" r:id="rId43"/>
    <p:sldId id="297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5psy.ru/obrazovanie/profilaktika-suicid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345578" y="52418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412853" y="3044498"/>
            <a:ext cx="77818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БІЛІМ БЕРУ ОРТАСЫНДА СУИЦИДТІҢ АЛДЫН АЛУ ДЕҢГЕЙЛЕРІ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219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таныстыру;достары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1468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э.Гроллман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878890" y="0"/>
            <a:ext cx="10120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ҰЙЫМДАРЫНДА СУИЦИДТІҢ АЛДЫН АЛУ ҚЫЗМЕТІНІҢ НЕГІЗГІ БАҒЫТТАРЫ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8FB4FB-D8D6-45B4-8315-A91EEA1F6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18" y="520956"/>
            <a:ext cx="11302964" cy="58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932860" y="2473674"/>
            <a:ext cx="6427073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32862" y="1521341"/>
            <a:ext cx="6427073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алдын-алу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3117023" y="547233"/>
            <a:ext cx="6273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 АЛДЫН АЛУ ДЕҢГЕЙЛЕРІ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932862" y="3429000"/>
            <a:ext cx="6427073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қайталама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1932861" y="4395058"/>
            <a:ext cx="6427073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225800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002132" y="137233"/>
            <a:ext cx="6187736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05334" y="411517"/>
            <a:ext cx="4721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762188" y="2013011"/>
            <a:ext cx="2485748" cy="2831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917596" y="2483296"/>
            <a:ext cx="2322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ұжымының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5410" y="1398245"/>
            <a:ext cx="7875653" cy="40615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781383" y="1843948"/>
            <a:ext cx="78756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денсаулықтың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әрекеттесуінің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D6BF93D0-D1B3-4181-9372-07ED81C5515B}"/>
              </a:ext>
            </a:extLst>
          </p:cNvPr>
          <p:cNvCxnSpPr>
            <a:stCxn id="8" idx="3"/>
          </p:cNvCxnSpPr>
          <p:nvPr/>
        </p:nvCxnSpPr>
        <p:spPr>
          <a:xfrm flipV="1">
            <a:off x="3247936" y="3421670"/>
            <a:ext cx="453637" cy="7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17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861135" y="2023120"/>
            <a:ext cx="2485748" cy="25039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023963" y="2305615"/>
            <a:ext cx="2322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29804" y="395083"/>
            <a:ext cx="7875653" cy="5940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629804" y="458955"/>
            <a:ext cx="78756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даму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уақтылы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алдын-алу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бірлестіктерді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имиджін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бірегейлігі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бірегейлігін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дарыту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мейірімділікке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D1A1E1B7-0E84-43AA-B584-E312C33BB49B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3346883" y="3275111"/>
            <a:ext cx="2829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6B2D4F-60E5-4573-90BF-39D1DCB9D1C6}"/>
              </a:ext>
            </a:extLst>
          </p:cNvPr>
          <p:cNvSpPr/>
          <p:nvPr/>
        </p:nvSpPr>
        <p:spPr>
          <a:xfrm>
            <a:off x="2235028" y="4563524"/>
            <a:ext cx="79210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отырғанымыздай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өткізілмейді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B6CE1E-A9E9-4FBE-B19D-49064F979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46" y="-165473"/>
            <a:ext cx="7815749" cy="49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1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737064" y="1257972"/>
            <a:ext cx="87178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6396" y="0"/>
            <a:ext cx="1218087" cy="10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1" y="370231"/>
            <a:ext cx="803429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!»,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Күлімде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Ғажайып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тандаймын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фотобайқау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дебаттар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па?»),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күміс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ақындарының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У.Шекспирдің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«Ромео мен Джульетта»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А.Н.Островский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Найзағай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еріктілерді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жүргізілмейді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01A1B6-7FF4-4131-BFD9-E1BFC6FB3D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141" y="2624250"/>
            <a:ext cx="2685618" cy="160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932858" y="2751892"/>
            <a:ext cx="7912474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- презентация.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32858" y="1597119"/>
            <a:ext cx="7912474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семинар.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2175990" y="719623"/>
            <a:ext cx="802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932860" y="3707219"/>
            <a:ext cx="7912472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DB397-2B95-4396-946B-0FECCB724418}"/>
              </a:ext>
            </a:extLst>
          </p:cNvPr>
          <p:cNvSpPr/>
          <p:nvPr/>
        </p:nvSpPr>
        <p:spPr>
          <a:xfrm>
            <a:off x="1972813" y="4663726"/>
            <a:ext cx="7872519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Суицид. Возрастные аспекты суицидального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48026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595463" y="109297"/>
            <a:ext cx="5911353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2699"/>
            <a:ext cx="5381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F9B9D4E-F1BA-48F5-A24C-96A1A870725D}"/>
              </a:ext>
            </a:extLst>
          </p:cNvPr>
          <p:cNvSpPr/>
          <p:nvPr/>
        </p:nvSpPr>
        <p:spPr>
          <a:xfrm>
            <a:off x="25472" y="2180917"/>
            <a:ext cx="3835154" cy="16334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238CEC-0838-4E5F-B1EF-F430D9798299}"/>
              </a:ext>
            </a:extLst>
          </p:cNvPr>
          <p:cNvSpPr/>
          <p:nvPr/>
        </p:nvSpPr>
        <p:spPr>
          <a:xfrm>
            <a:off x="-114383" y="2395910"/>
            <a:ext cx="42947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6302202-6EF7-43A6-9D6F-4E3E102B193E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1943049" y="1754789"/>
            <a:ext cx="436182" cy="426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F2499CA-E4D9-45A2-A552-C53944685B15}"/>
              </a:ext>
            </a:extLst>
          </p:cNvPr>
          <p:cNvCxnSpPr>
            <a:cxnSpLocks/>
          </p:cNvCxnSpPr>
          <p:nvPr/>
        </p:nvCxnSpPr>
        <p:spPr>
          <a:xfrm>
            <a:off x="2379231" y="1754789"/>
            <a:ext cx="15802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15F472-AE64-4328-B4C4-352489FF68C1}"/>
              </a:ext>
            </a:extLst>
          </p:cNvPr>
          <p:cNvSpPr/>
          <p:nvPr/>
        </p:nvSpPr>
        <p:spPr>
          <a:xfrm>
            <a:off x="3944957" y="637560"/>
            <a:ext cx="7948829" cy="1896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5DBF7B1-2953-477A-A97F-5401796DF16E}"/>
              </a:ext>
            </a:extLst>
          </p:cNvPr>
          <p:cNvSpPr/>
          <p:nvPr/>
        </p:nvSpPr>
        <p:spPr>
          <a:xfrm>
            <a:off x="3920615" y="594639"/>
            <a:ext cx="79488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D98EFC9-DA6B-44DC-A34C-6395FE78A60B}"/>
              </a:ext>
            </a:extLst>
          </p:cNvPr>
          <p:cNvSpPr/>
          <p:nvPr/>
        </p:nvSpPr>
        <p:spPr>
          <a:xfrm>
            <a:off x="3936875" y="2696706"/>
            <a:ext cx="8221570" cy="36054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25D298C-099D-47A8-A660-C3B8998ADB93}"/>
              </a:ext>
            </a:extLst>
          </p:cNvPr>
          <p:cNvSpPr/>
          <p:nvPr/>
        </p:nvSpPr>
        <p:spPr>
          <a:xfrm>
            <a:off x="3864746" y="2608869"/>
            <a:ext cx="822157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кезеңдегі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топтағы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жағдайдағы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жағдайындағы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үстелдер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стендтерді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безендіру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(философия, физиология, психология,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әлеуметтану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педагогика)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материалдарды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педагогтармен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шығудың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хабардарлығын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062DB35-955D-4B83-8A55-6D126E240CA3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943049" y="3814409"/>
            <a:ext cx="611398" cy="5078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5CFB0AF-A612-474D-A49F-051206CB6F7C}"/>
              </a:ext>
            </a:extLst>
          </p:cNvPr>
          <p:cNvCxnSpPr>
            <a:cxnSpLocks/>
          </p:cNvCxnSpPr>
          <p:nvPr/>
        </p:nvCxnSpPr>
        <p:spPr>
          <a:xfrm>
            <a:off x="2554447" y="4322233"/>
            <a:ext cx="140499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768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56591" y="778604"/>
            <a:ext cx="63652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3555B8-4E5A-4205-B1B3-04C6A3A0B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49" y="2246273"/>
            <a:ext cx="3200677" cy="2365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2701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699465" y="3240350"/>
            <a:ext cx="63652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E5D9D0-05A4-422C-87F6-7E8AC5B88558}"/>
              </a:ext>
            </a:extLst>
          </p:cNvPr>
          <p:cNvSpPr/>
          <p:nvPr/>
        </p:nvSpPr>
        <p:spPr>
          <a:xfrm>
            <a:off x="127247" y="139775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жадынамалар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аудитория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депрессия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94DAE6-9FCE-421C-B88D-80D1BD6588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2644" y="693932"/>
            <a:ext cx="3418929" cy="23658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D122F3-C529-4A0E-BDA6-1387581E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9302" y="4187110"/>
            <a:ext cx="2888109" cy="193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5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737064" y="1071076"/>
            <a:ext cx="8717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ұсынамыз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Т.Н.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Разуваеваның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Л.Б. Шнайдер «Суицид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модификация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OSR).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(Роджерс-Даймонд).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Спилбергер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-Ханин).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(Басса-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Даркей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Сильвердің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тестін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Подмазиннің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6396" y="0"/>
            <a:ext cx="1218087" cy="107107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A13BB0-FB0F-4B04-ACA7-141673FBE6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23460" y="709472"/>
            <a:ext cx="1503617" cy="150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06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792246" y="1452808"/>
            <a:ext cx="75978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өткерген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көмектесуге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маскүнем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психиатриялық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диагнозы бар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педагог-психолог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дәрігерлермен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128E1B-6848-4410-A268-B9DF048FF6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2219" y="2499065"/>
            <a:ext cx="2994960" cy="18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3893" y="92784"/>
            <a:ext cx="6481173" cy="500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762971" y="113610"/>
            <a:ext cx="5892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97655" y="2541236"/>
            <a:ext cx="2024108" cy="17755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-78385" y="2890436"/>
            <a:ext cx="2322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2457472" y="694576"/>
            <a:ext cx="9601222" cy="417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C95DDD3-2303-414B-979D-E4BBF2CE7171}"/>
              </a:ext>
            </a:extLst>
          </p:cNvPr>
          <p:cNvCxnSpPr>
            <a:cxnSpLocks/>
          </p:cNvCxnSpPr>
          <p:nvPr/>
        </p:nvCxnSpPr>
        <p:spPr>
          <a:xfrm flipV="1">
            <a:off x="2123342" y="2621987"/>
            <a:ext cx="348921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C4FD9-AB59-4D59-85A0-6DD724270CE4}"/>
              </a:ext>
            </a:extLst>
          </p:cNvPr>
          <p:cNvSpPr/>
          <p:nvPr/>
        </p:nvSpPr>
        <p:spPr>
          <a:xfrm>
            <a:off x="2469167" y="4920225"/>
            <a:ext cx="9601222" cy="13234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189568-3DAF-42B0-882E-36F7E3692AC5}"/>
              </a:ext>
            </a:extLst>
          </p:cNvPr>
          <p:cNvSpPr/>
          <p:nvPr/>
        </p:nvSpPr>
        <p:spPr>
          <a:xfrm>
            <a:off x="2493123" y="4920224"/>
            <a:ext cx="78756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психоневрологиялық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диспансердің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суицидолог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дәрігеріне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әкімшілігіне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3ACD23A-6924-4FC9-9663-AFFD14BE9502}"/>
              </a:ext>
            </a:extLst>
          </p:cNvPr>
          <p:cNvCxnSpPr>
            <a:stCxn id="8" idx="2"/>
          </p:cNvCxnSpPr>
          <p:nvPr/>
        </p:nvCxnSpPr>
        <p:spPr>
          <a:xfrm>
            <a:off x="1109709" y="4316762"/>
            <a:ext cx="0" cy="8677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DDE80A8-776A-4F42-A6AA-F7EA4651C79A}"/>
              </a:ext>
            </a:extLst>
          </p:cNvPr>
          <p:cNvCxnSpPr/>
          <p:nvPr/>
        </p:nvCxnSpPr>
        <p:spPr>
          <a:xfrm>
            <a:off x="1109709" y="5184559"/>
            <a:ext cx="1359458" cy="62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6FDBF6D-C349-4A9E-8F02-8AC44FCEBD1B}"/>
              </a:ext>
            </a:extLst>
          </p:cNvPr>
          <p:cNvSpPr/>
          <p:nvPr/>
        </p:nvSpPr>
        <p:spPr>
          <a:xfrm>
            <a:off x="2524159" y="694576"/>
            <a:ext cx="96012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келтірсе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Аффективті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сезімтал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сезімдердің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сәтсіз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мақсат-назар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қайталануы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ешқашан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дерлік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өлтірумен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аяқталмайды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04690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971495" y="2057181"/>
            <a:ext cx="585926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айтатындармен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23923A-4126-46D8-B5E2-3F65CA2E75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2745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6438" y="2237173"/>
            <a:ext cx="2681851" cy="3579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6604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8" y="1495376"/>
            <a:ext cx="3256236" cy="207344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31810" y="1586835"/>
            <a:ext cx="30346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жоспарларсыз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191" y="1495376"/>
            <a:ext cx="3255546" cy="20734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61" y="1490008"/>
            <a:ext cx="3255546" cy="207344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600113" y="1586835"/>
            <a:ext cx="32555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наөты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503925" y="1624463"/>
            <a:ext cx="31443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5632BA-918D-40D1-9AE5-D86C7DDCCF89}"/>
              </a:ext>
            </a:extLst>
          </p:cNvPr>
          <p:cNvSpPr/>
          <p:nvPr/>
        </p:nvSpPr>
        <p:spPr>
          <a:xfrm>
            <a:off x="2482789" y="212735"/>
            <a:ext cx="72264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перед педагогом-психологом стоит задача оценки риска самоубийства.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67A247-4288-457D-B4AE-6FC0735C0F0B}"/>
              </a:ext>
            </a:extLst>
          </p:cNvPr>
          <p:cNvSpPr/>
          <p:nvPr/>
        </p:nvSpPr>
        <p:spPr>
          <a:xfrm>
            <a:off x="718494" y="3734320"/>
            <a:ext cx="109298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(ОСР),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(Патерсон),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(Бек).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дәрежелерінің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2" y="559292"/>
            <a:ext cx="4126234" cy="599242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51386" y="654171"/>
            <a:ext cx="37702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кезектегі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аудартады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Психотерапевтке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кездесуге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AC1023-3922-4631-9427-D0E415F2D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95" y="559291"/>
            <a:ext cx="4126234" cy="599242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FC18C-EA0C-4031-ABBE-EE1B002DCDF1}"/>
              </a:ext>
            </a:extLst>
          </p:cNvPr>
          <p:cNvSpPr/>
          <p:nvPr/>
        </p:nvSpPr>
        <p:spPr>
          <a:xfrm>
            <a:off x="4293295" y="731954"/>
            <a:ext cx="412623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екіұшты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Келісімшарт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психотерапевтке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6B6EC4-1200-4240-B49A-43C5BA6B0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91" y="575202"/>
            <a:ext cx="3354137" cy="624786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508C701-7490-4769-826C-1FE00C5837A7}"/>
              </a:ext>
            </a:extLst>
          </p:cNvPr>
          <p:cNvSpPr/>
          <p:nvPr/>
        </p:nvSpPr>
        <p:spPr>
          <a:xfrm>
            <a:off x="8480058" y="575202"/>
            <a:ext cx="334142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қалдырмаңыз.Қажет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тастаңыз.Келісімшарт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жасаңыз.Дереу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жәрдем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жатқызуды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4127762" y="912607"/>
            <a:ext cx="71551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топтағы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үшін-жеке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Отбасына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психотерапиялық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(телефоны,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мекен-жайы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еріктілер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қосылып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көмектерің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көмекке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мұқтаж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882C9E-049F-4FB6-A7D9-8CA9AB288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10" y="2093976"/>
            <a:ext cx="3364607" cy="25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4287559" y="2018323"/>
            <a:ext cx="70847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қызметкерлердің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өзгертпеуі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пен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сыныптастарымен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педагогтармен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жалғастырады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015BAE-0FB8-4194-BCE1-10848B7B33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736" y="1743115"/>
            <a:ext cx="3054242" cy="305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69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83185" y="49104"/>
            <a:ext cx="91676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Әлеуметтік-психологиялық-педагогикалық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Исаев пен Шерстнев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ажыратады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15" y="987563"/>
            <a:ext cx="4666547" cy="210186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584489" y="987563"/>
            <a:ext cx="44949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екіталай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15" y="3450740"/>
            <a:ext cx="4695583" cy="263857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541516" y="3534766"/>
            <a:ext cx="45809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конфликт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өкініш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таппаса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111914-017F-44BD-8155-C4C966308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523" y="1058810"/>
            <a:ext cx="6591643" cy="1950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E41A3A-1A46-44AC-891F-974FE00A0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523" y="3559946"/>
            <a:ext cx="6499032" cy="248574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474738-69A3-4779-BFE0-E48C4029EAD1}"/>
              </a:ext>
            </a:extLst>
          </p:cNvPr>
          <p:cNvSpPr/>
          <p:nvPr/>
        </p:nvSpPr>
        <p:spPr>
          <a:xfrm>
            <a:off x="5477523" y="1058810"/>
            <a:ext cx="66206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Манипуляциялық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Аздап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жұмсайтыны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бопсалау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жүгінуі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әбден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965A67-6709-4FAD-AE32-BC73CF36C924}"/>
              </a:ext>
            </a:extLst>
          </p:cNvPr>
          <p:cNvSpPr/>
          <p:nvPr/>
        </p:nvSpPr>
        <p:spPr>
          <a:xfrm>
            <a:off x="5619609" y="3628706"/>
            <a:ext cx="60308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түзілді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09" y="292508"/>
            <a:ext cx="7007728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6058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230819" y="2449154"/>
            <a:ext cx="3269871" cy="2060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68676" y="2449153"/>
            <a:ext cx="33320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суициденттерді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оңалту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3893" y="1622415"/>
            <a:ext cx="8158915" cy="16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754914" y="1648322"/>
            <a:ext cx="787565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ақпараттандыру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C4FD9-AB59-4D59-85A0-6DD724270CE4}"/>
              </a:ext>
            </a:extLst>
          </p:cNvPr>
          <p:cNvSpPr/>
          <p:nvPr/>
        </p:nvSpPr>
        <p:spPr>
          <a:xfrm>
            <a:off x="3683893" y="3936831"/>
            <a:ext cx="7875653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189568-3DAF-42B0-882E-36F7E3692AC5}"/>
              </a:ext>
            </a:extLst>
          </p:cNvPr>
          <p:cNvSpPr/>
          <p:nvPr/>
        </p:nvSpPr>
        <p:spPr>
          <a:xfrm>
            <a:off x="3683893" y="3992164"/>
            <a:ext cx="78756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Шұғыл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куәгерлерінің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дәрігерге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8847D81-A6EF-40B9-90CE-3B273908AB96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1865754" y="1961965"/>
            <a:ext cx="1" cy="487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E7406BB-8D7F-4F4A-940D-6EB48DB32598}"/>
              </a:ext>
            </a:extLst>
          </p:cNvPr>
          <p:cNvCxnSpPr/>
          <p:nvPr/>
        </p:nvCxnSpPr>
        <p:spPr>
          <a:xfrm>
            <a:off x="1865754" y="1961965"/>
            <a:ext cx="1818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DC7E0B1-63B8-4EA1-AA61-51CB7FCBC508}"/>
              </a:ext>
            </a:extLst>
          </p:cNvPr>
          <p:cNvCxnSpPr>
            <a:stCxn id="8" idx="2"/>
          </p:cNvCxnSpPr>
          <p:nvPr/>
        </p:nvCxnSpPr>
        <p:spPr>
          <a:xfrm flipH="1">
            <a:off x="1865754" y="4509856"/>
            <a:ext cx="1" cy="6056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795D951-3B6D-41D5-9787-2A4FFFC9EFD4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865754" y="5115548"/>
            <a:ext cx="1818139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552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94045" y="1352691"/>
            <a:ext cx="96589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оңалтуды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байыппен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ауырсыну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(фрустрация,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1-3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367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15161" y="2290793"/>
            <a:ext cx="66197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К.Лукас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Г.Сейденнің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құрбанымен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40C8D7-F4AC-4AFF-842A-68DC2FE32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98" y="2457682"/>
            <a:ext cx="2916870" cy="1942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9298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932860" y="2473674"/>
            <a:ext cx="7237771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32862" y="1521341"/>
            <a:ext cx="7237771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2087213" y="212071"/>
            <a:ext cx="833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 МІНЕЗ-ҚҰЛЫҚ БАР БАЛАЛАРҒА АРНАЛҒАН ЖЕКЕ КӨМЕК БАҒДАРЛАМАСЫ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932858" y="3411090"/>
            <a:ext cx="7237771" cy="849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1972814" y="4400840"/>
            <a:ext cx="719781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DB397-2B95-4396-946B-0FECCB724418}"/>
              </a:ext>
            </a:extLst>
          </p:cNvPr>
          <p:cNvSpPr/>
          <p:nvPr/>
        </p:nvSpPr>
        <p:spPr>
          <a:xfrm>
            <a:off x="1972814" y="5336659"/>
            <a:ext cx="7197817" cy="5579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69F1E8-EBBF-48A3-9A8C-CC724C05603F}"/>
              </a:ext>
            </a:extLst>
          </p:cNvPr>
          <p:cNvSpPr/>
          <p:nvPr/>
        </p:nvSpPr>
        <p:spPr>
          <a:xfrm>
            <a:off x="1932860" y="963402"/>
            <a:ext cx="5662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716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917579" y="1062740"/>
            <a:ext cx="99074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ТҮЗЕУ ЖӘНЕ ОҢАЛУ ЖҰМЫСЫНЫҢ МАҚСАТТАРЫ: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0629A9-6C49-4E2E-B6A8-7CD7AF97EF73}"/>
              </a:ext>
            </a:extLst>
          </p:cNvPr>
          <p:cNvSpPr/>
          <p:nvPr/>
        </p:nvSpPr>
        <p:spPr>
          <a:xfrm>
            <a:off x="923277" y="1818984"/>
            <a:ext cx="744836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алаңдаушылықты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Психотравматикалық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16FF73-BEEF-418C-81E2-CC727ED1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3371" y="2361937"/>
            <a:ext cx="3792242" cy="18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18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22D791-286C-457E-A320-74CB43D3879D}"/>
              </a:ext>
            </a:extLst>
          </p:cNvPr>
          <p:cNvSpPr/>
          <p:nvPr/>
        </p:nvSpPr>
        <p:spPr>
          <a:xfrm>
            <a:off x="532661" y="2467431"/>
            <a:ext cx="1819922" cy="11363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329129" y="271744"/>
            <a:ext cx="52910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ПОИСК РЕСУРСОВ ПОДРОСТКА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112996B-EA23-4E02-8475-1DCD44DA740A}"/>
              </a:ext>
            </a:extLst>
          </p:cNvPr>
          <p:cNvGrpSpPr/>
          <p:nvPr/>
        </p:nvGrpSpPr>
        <p:grpSpPr>
          <a:xfrm>
            <a:off x="1362723" y="860380"/>
            <a:ext cx="4443273" cy="4768063"/>
            <a:chOff x="1362723" y="860380"/>
            <a:chExt cx="4443273" cy="4768063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FC363097-8A21-4480-910E-AD790AC5F020}"/>
                </a:ext>
              </a:extLst>
            </p:cNvPr>
            <p:cNvSpPr/>
            <p:nvPr/>
          </p:nvSpPr>
          <p:spPr>
            <a:xfrm>
              <a:off x="3169319" y="860380"/>
              <a:ext cx="2636677" cy="96369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өзін-өзі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сақтау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инстинкті</a:t>
              </a:r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557DFAE2-ECDA-4DA2-AE37-DDFD3E2D19EE}"/>
                </a:ext>
              </a:extLst>
            </p:cNvPr>
            <p:cNvSpPr/>
            <p:nvPr/>
          </p:nvSpPr>
          <p:spPr>
            <a:xfrm>
              <a:off x="3169320" y="2012103"/>
              <a:ext cx="2636676" cy="122897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интеллектінің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даму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деңгейі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орташа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орташадан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жоғары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жоғары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54916E38-0701-4B2E-85D6-89F5A6D533B2}"/>
                </a:ext>
              </a:extLst>
            </p:cNvPr>
            <p:cNvSpPr/>
            <p:nvPr/>
          </p:nvSpPr>
          <p:spPr>
            <a:xfrm>
              <a:off x="3169321" y="3411928"/>
              <a:ext cx="2636675" cy="96380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оның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жасөспірім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үшін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«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Менінің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құнды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жақтары</a:t>
              </a:r>
              <a:endPara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DE416060-E192-4099-97CA-E4BB45879CB9}"/>
                </a:ext>
              </a:extLst>
            </p:cNvPr>
            <p:cNvSpPr/>
            <p:nvPr/>
          </p:nvSpPr>
          <p:spPr>
            <a:xfrm>
              <a:off x="3169322" y="4563652"/>
              <a:ext cx="2636674" cy="106479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мәселелерді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шешуде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оң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тәжірибе</a:t>
              </a:r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490B760E-9F7D-4E6D-8D4A-4DFB7B090C31}"/>
                </a:ext>
              </a:extLst>
            </p:cNvPr>
            <p:cNvCxnSpPr>
              <a:cxnSpLocks/>
              <a:stCxn id="2" idx="0"/>
              <a:endCxn id="5" idx="1"/>
            </p:cNvCxnSpPr>
            <p:nvPr/>
          </p:nvCxnSpPr>
          <p:spPr>
            <a:xfrm flipV="1">
              <a:off x="1442622" y="1342228"/>
              <a:ext cx="1726697" cy="11252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9212042F-3055-4A79-BE53-899228D75005}"/>
                </a:ext>
              </a:extLst>
            </p:cNvPr>
            <p:cNvCxnSpPr>
              <a:cxnSpLocks/>
              <a:stCxn id="2" idx="3"/>
              <a:endCxn id="7" idx="1"/>
            </p:cNvCxnSpPr>
            <p:nvPr/>
          </p:nvCxnSpPr>
          <p:spPr>
            <a:xfrm flipV="1">
              <a:off x="2352583" y="2626592"/>
              <a:ext cx="816737" cy="4090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CA17F7A7-3300-48B7-8265-E3A28A7B80AC}"/>
                </a:ext>
              </a:extLst>
            </p:cNvPr>
            <p:cNvCxnSpPr>
              <a:cxnSpLocks/>
              <a:stCxn id="2" idx="3"/>
              <a:endCxn id="8" idx="1"/>
            </p:cNvCxnSpPr>
            <p:nvPr/>
          </p:nvCxnSpPr>
          <p:spPr>
            <a:xfrm>
              <a:off x="2352583" y="3035602"/>
              <a:ext cx="816738" cy="8582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7021D6CA-2B19-4D8A-A67D-2F8C7A35766E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1362723" y="3616919"/>
              <a:ext cx="1806599" cy="14791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AF5EA4D-6D48-418E-8BE5-8C393F597EAA}"/>
              </a:ext>
            </a:extLst>
          </p:cNvPr>
          <p:cNvSpPr/>
          <p:nvPr/>
        </p:nvSpPr>
        <p:spPr>
          <a:xfrm>
            <a:off x="8759315" y="1082781"/>
            <a:ext cx="3065741" cy="96369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7D55490F-29E0-47C4-A71D-7CA99FCEAF94}"/>
              </a:ext>
            </a:extLst>
          </p:cNvPr>
          <p:cNvSpPr/>
          <p:nvPr/>
        </p:nvSpPr>
        <p:spPr>
          <a:xfrm>
            <a:off x="8759315" y="2209168"/>
            <a:ext cx="3065741" cy="159651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тұрақтылығының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қайнар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3AD03211-9D5B-4A64-89A8-40C3A831C140}"/>
              </a:ext>
            </a:extLst>
          </p:cNvPr>
          <p:cNvSpPr/>
          <p:nvPr/>
        </p:nvSpPr>
        <p:spPr>
          <a:xfrm>
            <a:off x="8745975" y="3968379"/>
            <a:ext cx="3065741" cy="9638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E59A0B58-2E19-4E5E-8095-5ABC971AEB4C}"/>
              </a:ext>
            </a:extLst>
          </p:cNvPr>
          <p:cNvCxnSpPr>
            <a:cxnSpLocks/>
          </p:cNvCxnSpPr>
          <p:nvPr/>
        </p:nvCxnSpPr>
        <p:spPr>
          <a:xfrm flipV="1">
            <a:off x="7295986" y="1971318"/>
            <a:ext cx="1463329" cy="921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5FD9286B-129D-42B7-B87E-15A2C4C1F1B7}"/>
              </a:ext>
            </a:extLst>
          </p:cNvPr>
          <p:cNvCxnSpPr>
            <a:cxnSpLocks/>
            <a:endCxn id="34" idx="1"/>
          </p:cNvCxnSpPr>
          <p:nvPr/>
        </p:nvCxnSpPr>
        <p:spPr>
          <a:xfrm flipV="1">
            <a:off x="7942563" y="3007428"/>
            <a:ext cx="816752" cy="6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89BC0BA2-A74F-497B-B013-4E654BA30913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929237" y="3592053"/>
            <a:ext cx="816738" cy="858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841193D-01B4-4297-B811-453D9F8F8EA8}"/>
              </a:ext>
            </a:extLst>
          </p:cNvPr>
          <p:cNvSpPr/>
          <p:nvPr/>
        </p:nvSpPr>
        <p:spPr>
          <a:xfrm>
            <a:off x="6122640" y="2480578"/>
            <a:ext cx="1819922" cy="11363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11083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29918" y="971502"/>
            <a:ext cx="9132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әрекеттің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endParaRPr lang="ru-RU" alt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077F6A-D50A-4E5F-B7A3-BB191ADB153E}"/>
              </a:ext>
            </a:extLst>
          </p:cNvPr>
          <p:cNvSpPr/>
          <p:nvPr/>
        </p:nvSpPr>
        <p:spPr>
          <a:xfrm>
            <a:off x="4643022" y="2088407"/>
            <a:ext cx="66760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арт-терапия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психодрамалық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релаксация,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3D96EA-2519-416A-9EAE-EBA94B53E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25" y="2524927"/>
            <a:ext cx="2949849" cy="21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842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63081" y="2143355"/>
            <a:ext cx="8865833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диагностика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8507FD-234E-4750-9ED1-05E78B677E3C}"/>
              </a:ext>
            </a:extLst>
          </p:cNvPr>
          <p:cNvSpPr/>
          <p:nvPr/>
        </p:nvSpPr>
        <p:spPr>
          <a:xfrm>
            <a:off x="2725140" y="447868"/>
            <a:ext cx="6741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КӨМЕК БАҒДАРЛАМАСЫ ЖОСПАРЫН АНЫҚТАУ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C388F6-3DA7-4912-A2CB-2AA2B38812FD}"/>
              </a:ext>
            </a:extLst>
          </p:cNvPr>
          <p:cNvSpPr/>
          <p:nvPr/>
        </p:nvSpPr>
        <p:spPr>
          <a:xfrm>
            <a:off x="1432263" y="1172501"/>
            <a:ext cx="9460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түзеу-сауықтыру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18231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63083" y="2436318"/>
            <a:ext cx="88658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микроклиматты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8507FD-234E-4750-9ED1-05E78B677E3C}"/>
              </a:ext>
            </a:extLst>
          </p:cNvPr>
          <p:cNvSpPr/>
          <p:nvPr/>
        </p:nvSpPr>
        <p:spPr>
          <a:xfrm>
            <a:off x="3725991" y="464615"/>
            <a:ext cx="47400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БОЛЖАУ НӘТИЖЕСІН АНЫҚТАУ.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C388F6-3DA7-4912-A2CB-2AA2B38812FD}"/>
              </a:ext>
            </a:extLst>
          </p:cNvPr>
          <p:cNvSpPr/>
          <p:nvPr/>
        </p:nvSpPr>
        <p:spPr>
          <a:xfrm>
            <a:off x="1432263" y="1172501"/>
            <a:ext cx="94606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ниеттерінің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психологтары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мыналарға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тренингтер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50414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52112" y="2312031"/>
            <a:ext cx="88658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тенденциялардың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жоғалғандардың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8507FD-234E-4750-9ED1-05E78B677E3C}"/>
              </a:ext>
            </a:extLst>
          </p:cNvPr>
          <p:cNvSpPr/>
          <p:nvPr/>
        </p:nvSpPr>
        <p:spPr>
          <a:xfrm>
            <a:off x="2000469" y="404081"/>
            <a:ext cx="92652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 ЖҰМЫС ЖАСӨСПІРІМНІҢ СУИЦИДТІК МІНЕЗ-ҚҰЛҚЫНЫҢ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 АЛУ ФОРМАСЫ РЕТІНДЕ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C388F6-3DA7-4912-A2CB-2AA2B38812FD}"/>
              </a:ext>
            </a:extLst>
          </p:cNvPr>
          <p:cNvSpPr/>
          <p:nvPr/>
        </p:nvSpPr>
        <p:spPr>
          <a:xfrm>
            <a:off x="1774053" y="1419744"/>
            <a:ext cx="8643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Г.В.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Старшенбаум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93968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727969" y="2473673"/>
            <a:ext cx="10404627" cy="984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7969" y="1364222"/>
            <a:ext cx="10404628" cy="984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6441" y="1383451"/>
            <a:ext cx="1112963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гендерлік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жояды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1547658" y="512568"/>
            <a:ext cx="80481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негізделуі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727969" y="3886331"/>
            <a:ext cx="1040462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8-10 (12-ге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бала.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аптасына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1-2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1-1,5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747944" y="4777327"/>
            <a:ext cx="10384652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релаксация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бөлмесінде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DB397-2B95-4396-946B-0FECCB724418}"/>
              </a:ext>
            </a:extLst>
          </p:cNvPr>
          <p:cNvSpPr/>
          <p:nvPr/>
        </p:nvSpPr>
        <p:spPr>
          <a:xfrm>
            <a:off x="727969" y="5668323"/>
            <a:ext cx="1040462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топтарындағы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берумен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00930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E960DF-E520-41E4-BFA4-5B6C553F8D43}"/>
              </a:ext>
            </a:extLst>
          </p:cNvPr>
          <p:cNvSpPr/>
          <p:nvPr/>
        </p:nvSpPr>
        <p:spPr>
          <a:xfrm>
            <a:off x="6704121" y="3311371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379D70-DF31-48BE-B8E1-4CC7C63F6780}"/>
              </a:ext>
            </a:extLst>
          </p:cNvPr>
          <p:cNvSpPr/>
          <p:nvPr/>
        </p:nvSpPr>
        <p:spPr>
          <a:xfrm>
            <a:off x="6704121" y="852256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F652D2-A62A-4394-86F1-7DA048B96F10}"/>
              </a:ext>
            </a:extLst>
          </p:cNvPr>
          <p:cNvSpPr/>
          <p:nvPr/>
        </p:nvSpPr>
        <p:spPr>
          <a:xfrm>
            <a:off x="2210540" y="3311371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2358F5-ADDE-42A5-84F6-ACFCD816F4DA}"/>
              </a:ext>
            </a:extLst>
          </p:cNvPr>
          <p:cNvSpPr/>
          <p:nvPr/>
        </p:nvSpPr>
        <p:spPr>
          <a:xfrm>
            <a:off x="2210540" y="852256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A336472-721B-47CF-8B4A-51D150E80BF6}"/>
              </a:ext>
            </a:extLst>
          </p:cNvPr>
          <p:cNvSpPr/>
          <p:nvPr/>
        </p:nvSpPr>
        <p:spPr>
          <a:xfrm>
            <a:off x="4732539" y="2317472"/>
            <a:ext cx="2574524" cy="13671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тренингтер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CC420E-5BC3-4293-9A83-EB1AA3C2CC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392" y="1624614"/>
            <a:ext cx="1438182" cy="9587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D3256A-C6C9-44BD-AC67-FA8F330F223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98950" y="4866111"/>
            <a:ext cx="1770495" cy="151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43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1237836" y="2270104"/>
            <a:ext cx="357083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құрбыларынан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пікірлер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990154" y="576848"/>
            <a:ext cx="8343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Көршіңді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2C0DDC-53A6-4213-AD69-F8DD83C77B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2498" r="2210" b="5041"/>
          <a:stretch/>
        </p:blipFill>
        <p:spPr>
          <a:xfrm>
            <a:off x="5760727" y="1706154"/>
            <a:ext cx="4891596" cy="3247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466219" y="1701382"/>
            <a:ext cx="51869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түстің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нәзік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714946" y="917527"/>
            <a:ext cx="8343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Сәлемдесу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Кемпірқосақ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89E019-F927-4F46-9A2C-2CA70B61E6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9817" y="2429118"/>
            <a:ext cx="3166369" cy="167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9769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2940765" y="744922"/>
            <a:ext cx="79343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мағынаны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табу?»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1687563" y="1903806"/>
            <a:ext cx="94095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сызықпен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бөлікке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бөліңіз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жаққа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«Мен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ұнатпаймын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қабылдамаймын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ұнатпаймын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атаңыз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 минут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жазыңыз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(2-4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тізімдеу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3-5 минут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әрқайсыңыз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ұнамайтын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өміріңізге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тырысасыз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Парақтың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сапа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тиынның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тырысыңыз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4180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2608557" y="791088"/>
            <a:ext cx="7636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ештеңе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...»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FE26D9-43EF-4F9C-A36D-A24F323669F9}"/>
              </a:ext>
            </a:extLst>
          </p:cNvPr>
          <p:cNvSpPr/>
          <p:nvPr/>
        </p:nvSpPr>
        <p:spPr>
          <a:xfrm>
            <a:off x="5110514" y="2123957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сәттерінде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тіркестерімен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адамдарыңыздың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достарыңыздың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сөздерімен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толықтырыңыз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2FEE51-BDE3-4C82-B926-A0991BD5EE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7349" y="2123957"/>
            <a:ext cx="2566479" cy="219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3340261" y="92636"/>
            <a:ext cx="75260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сызығы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5850384" y="882874"/>
            <a:ext cx="52200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сызығыңызды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сызыңыз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белгілеңіз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есіңізде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сызығында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кезектесуін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3915FD-BE3B-4DAF-8953-B744E0DA3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340" r="12627" b="5627"/>
          <a:stretch/>
        </p:blipFill>
        <p:spPr>
          <a:xfrm>
            <a:off x="1840639" y="1482967"/>
            <a:ext cx="2749118" cy="174002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DFC627-A0C9-48D9-8421-0C8EE67A5C5A}"/>
              </a:ext>
            </a:extLst>
          </p:cNvPr>
          <p:cNvSpPr/>
          <p:nvPr/>
        </p:nvSpPr>
        <p:spPr>
          <a:xfrm>
            <a:off x="449802" y="3635011"/>
            <a:ext cx="112923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парағында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аз», «Мен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сенбейді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сенеді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минут бар.</a:t>
            </a:r>
          </a:p>
          <a:p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дамығанына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істегеніңізді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жазыңыз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жазбаның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көрмеймін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Танямен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жүремін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қыздарды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талқылаймыз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тез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Ал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сөйлеммен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толықтыруға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көмектесемін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өсек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айтпаймын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кешке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науқас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сыныптастарыма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адаммын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ұнайды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».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ететініңізді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қосатыныңызды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ойлаңыз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минут бар.</a:t>
            </a:r>
          </a:p>
          <a:p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бөлініңіздер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бір-біріңізбен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сөйлесіңіз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сүргіңіз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алатыныңызды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талқылаңыз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Бір-біріңізге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көмектесіңіз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минут бар.</a:t>
            </a:r>
          </a:p>
          <a:p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талқылайтындай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оралыңыз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78677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4163627" y="1452808"/>
            <a:ext cx="707550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мұңды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толы,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жусандай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таңғажайып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гүл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сыйлайды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таңертең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мейірімсіздіктен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жапырақтарын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ойларыңызды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7D8B06-838D-47F4-BBE4-01A5DF3443E5}"/>
              </a:ext>
            </a:extLst>
          </p:cNvPr>
          <p:cNvSpPr/>
          <p:nvPr/>
        </p:nvSpPr>
        <p:spPr>
          <a:xfrm>
            <a:off x="3138684" y="621811"/>
            <a:ext cx="5914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әдемі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топпен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7B8A36-DF99-4624-8F5D-64E3586FF0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435" y="2049262"/>
            <a:ext cx="2759476" cy="275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24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790112" y="1273890"/>
            <a:ext cx="102448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сиқыршылар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боламыз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бақытыңның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шақырамын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қолымда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кәдімгі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иірімі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айналдырамыз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Бір-біріңді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тұрыңдар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бір-бірімізге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береміз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не?»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Кәдімгі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қолымызда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жауаптарыңыз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дәлелдеріңіз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Кәдімгі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жіптердің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92361F-EB23-44E2-8EDD-45230941C53A}"/>
              </a:ext>
            </a:extLst>
          </p:cNvPr>
          <p:cNvSpPr/>
          <p:nvPr/>
        </p:nvSpPr>
        <p:spPr>
          <a:xfrm>
            <a:off x="3973348" y="398075"/>
            <a:ext cx="453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кенепі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883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303767" y="49870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599460" y="1452808"/>
            <a:ext cx="875190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суицида. Наталья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https://5psy.ru/obrazovanie/profilaktika-suicida.html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проблемы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Сборник трудов московского НИИ психиатрии. — М., 1978.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 Индивидуально-психологические аспекты суицидального поведения // Актуальные проблемы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М., 1978.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 Методические рекомендации по профилактике суицидальных действий в детском и подростковом возрасте. — М., 1978.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Дюркгейм Э. Самоубийство (социологический этюд). — М., Мысль, 1994.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Исаев Д.С. Психология суицидального поведения. — Самара, 2000.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4972</TotalTime>
  <Words>3321</Words>
  <Application>Microsoft Office PowerPoint</Application>
  <PresentationFormat>Широкоэкранный</PresentationFormat>
  <Paragraphs>270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132</cp:revision>
  <dcterms:created xsi:type="dcterms:W3CDTF">2021-10-18T06:14:28Z</dcterms:created>
  <dcterms:modified xsi:type="dcterms:W3CDTF">2023-02-22T04:01:28Z</dcterms:modified>
</cp:coreProperties>
</file>