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2" r:id="rId3"/>
    <p:sldId id="267" r:id="rId4"/>
    <p:sldId id="347" r:id="rId5"/>
    <p:sldId id="348" r:id="rId6"/>
    <p:sldId id="349" r:id="rId7"/>
    <p:sldId id="336" r:id="rId8"/>
    <p:sldId id="268" r:id="rId9"/>
    <p:sldId id="270" r:id="rId10"/>
    <p:sldId id="300" r:id="rId11"/>
    <p:sldId id="350" r:id="rId12"/>
    <p:sldId id="351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287" r:id="rId21"/>
    <p:sldId id="269" r:id="rId22"/>
    <p:sldId id="296" r:id="rId23"/>
    <p:sldId id="342" r:id="rId24"/>
    <p:sldId id="316" r:id="rId25"/>
    <p:sldId id="319" r:id="rId26"/>
    <p:sldId id="343" r:id="rId27"/>
    <p:sldId id="344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29881" y="2882468"/>
            <a:ext cx="68908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Сыртқы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ішкі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жеке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) орта мен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қызметтің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экстремалды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факторларының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әсеріне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бейімделу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шарты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ретіндегі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стреске</a:t>
            </a: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төзімділік</a:t>
            </a:r>
            <a:endParaRPr lang="ru-RU" sz="2400" b="1" dirty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1307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01532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типологиясымен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4021584" y="1083476"/>
            <a:ext cx="70222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Стресс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денеміздің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тітіркендіргішке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табиғи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денсаулығымызға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қарым-қатынасымызға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өмірімізге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«иммунизация»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шабуыл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25CD6C-F007-40CB-9552-D8CFF0C8225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1273" y="2204027"/>
            <a:ext cx="3061209" cy="2449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932807" y="1606696"/>
            <a:ext cx="70222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ұшырайды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C4FD2BE-8155-4847-9F96-F7A279355D0D}"/>
              </a:ext>
            </a:extLst>
          </p:cNvPr>
          <p:cNvSpPr/>
          <p:nvPr/>
        </p:nvSpPr>
        <p:spPr>
          <a:xfrm>
            <a:off x="4021584" y="821866"/>
            <a:ext cx="61524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ACE4A7-BBD9-405A-93B9-EB7CFDAF2CD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6993" y="1789733"/>
            <a:ext cx="2793974" cy="278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69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684233" y="1346676"/>
            <a:ext cx="7244179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дегеніміз</a:t>
            </a: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не?</a:t>
            </a:r>
          </a:p>
          <a:p>
            <a:endParaRPr lang="en-US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шақтан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бастайтын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иммунитеттің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2197CC-43A9-43FB-AE67-3772A2A4BFF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0F1FF"/>
              </a:clrFrom>
              <a:clrTo>
                <a:srgbClr val="F0F1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3782" y="2391526"/>
            <a:ext cx="2929631" cy="1464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5527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155D04D-2222-480D-BA65-342EBCF8B0A3}"/>
              </a:ext>
            </a:extLst>
          </p:cNvPr>
          <p:cNvSpPr/>
          <p:nvPr/>
        </p:nvSpPr>
        <p:spPr>
          <a:xfrm>
            <a:off x="1281343" y="4096513"/>
            <a:ext cx="955829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прочего, стресс вызывают внешние и внутренние причины.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факторы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разные жизненные ситуации, не поддающиеся контролю человека (например, состояние экологии, погода и т.д.), и проблемы во взаимодействии с обществом (завалы на работе, проблемы в семье, конфликты и т.д.)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внутренние причины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такие причины как проблемы со здоровьем, неоправданные надежды, недостигнутые цели, разочарования и прочие факторы, влияющие на человека без внешнего воздействия.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72D3C1-70FE-4FEB-BEFF-89F64C9EE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701" y="412837"/>
            <a:ext cx="10583573" cy="349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65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B6E7235-4991-4BD7-9045-76805248D39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28261" y="301481"/>
            <a:ext cx="6535478" cy="625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73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835153" y="2535586"/>
            <a:ext cx="71554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нашарлауына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ұшыраған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иммунитеті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депрессия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845076" y="1108358"/>
            <a:ext cx="8501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7CE978-CFC9-481E-B3A0-C27447721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413" y="2490186"/>
            <a:ext cx="3094990" cy="187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44" y="619655"/>
            <a:ext cx="2752471" cy="589301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44111" y="619655"/>
            <a:ext cx="265658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төзімсіз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күтпеген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4262" y="283207"/>
            <a:ext cx="2752471" cy="60900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244" y="270198"/>
            <a:ext cx="2762472" cy="622946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034262" y="484711"/>
            <a:ext cx="267224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ұшыраған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баяу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біртіндеп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шатастырады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9256822" y="345327"/>
            <a:ext cx="257452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ырғақтағы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өлшемділік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қабылдамауға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тәкаппарлыққа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келтірместен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B4E2DB-120A-43E0-B4A5-6F06CA5D2F36}"/>
              </a:ext>
            </a:extLst>
          </p:cNvPr>
          <p:cNvSpPr/>
          <p:nvPr/>
        </p:nvSpPr>
        <p:spPr>
          <a:xfrm>
            <a:off x="3178374" y="0"/>
            <a:ext cx="86529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типологиясы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05CF4F-4E9B-4845-BBA2-246904C8C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2629" y="257452"/>
            <a:ext cx="2874453" cy="6141592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00BBA72-028C-4C71-9A6C-6CB62ED7A29C}"/>
              </a:ext>
            </a:extLst>
          </p:cNvPr>
          <p:cNvSpPr/>
          <p:nvPr/>
        </p:nvSpPr>
        <p:spPr>
          <a:xfrm>
            <a:off x="6096000" y="257452"/>
            <a:ext cx="26565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түбегейлі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байсалды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бейімделе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оңтайлы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тежейтін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жүктемелерге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269721" y="5746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 ТҰРАҚТЫЛЫҚТЫҢ АНЫҚТАМАСЫ ЖӘНЕ СИПАТТАМАСЫ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86" y="1200965"/>
            <a:ext cx="8229842" cy="153843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454548" y="1322065"/>
            <a:ext cx="80091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кенеттен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тосыннан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реакция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146" y="3131192"/>
            <a:ext cx="8145947" cy="177242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3473051" y="3325055"/>
            <a:ext cx="80773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әлдеқайда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туындаған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қозғалмалы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C38D5F-8DAA-440C-A737-ECDA97BABD1D}"/>
              </a:ext>
            </a:extLst>
          </p:cNvPr>
          <p:cNvSpPr/>
          <p:nvPr/>
        </p:nvSpPr>
        <p:spPr>
          <a:xfrm>
            <a:off x="641626" y="943462"/>
            <a:ext cx="25770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іс-әрекетіне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айналасындағыларға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көрсетпей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әрекетімен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сабырлы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күресуге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бұзылуларға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әкелмейді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269721" y="5746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 ТҰРАҚТЫЛЫҚТЫҢ АНЫҚТАМАСЫ ЖӘНЕ СИПАТТАМАСЫ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532" y="862699"/>
            <a:ext cx="8229842" cy="153335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3351833" y="933301"/>
            <a:ext cx="80091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Стресспен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күресу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ұшыраған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қысымға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ұшырамайтындарға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әлдеқайда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иммунитетті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486" y="2564517"/>
            <a:ext cx="8145947" cy="177242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3414090" y="2564517"/>
            <a:ext cx="82298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қабілеттеріңізге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керісінше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тағдырдың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соққыларын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айтпағанда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CC38D5F-8DAA-440C-A737-ECDA97BABD1D}"/>
              </a:ext>
            </a:extLst>
          </p:cNvPr>
          <p:cNvSpPr/>
          <p:nvPr/>
        </p:nvSpPr>
        <p:spPr>
          <a:xfrm>
            <a:off x="641626" y="943462"/>
            <a:ext cx="25770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іс-әрекетіне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айналасындағыларға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көрсетпей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әрекетімен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сабырлы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күресуге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кешені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бұзылуларға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әкелмейді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A445BD-1512-4479-9F4D-0484B93C3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472" y="4554335"/>
            <a:ext cx="8136902" cy="1440966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DD24F65-622C-4ED6-85BD-4826F2A9C7E1}"/>
              </a:ext>
            </a:extLst>
          </p:cNvPr>
          <p:cNvSpPr/>
          <p:nvPr/>
        </p:nvSpPr>
        <p:spPr>
          <a:xfrm>
            <a:off x="3518516" y="4628000"/>
            <a:ext cx="79336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Темперамент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Темпераменттің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бар: меланхолик, флегматик, холерик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сангвиник.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тікелей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</p:spTree>
    <p:extLst>
      <p:ext uri="{BB962C8B-B14F-4D97-AF65-F5344CB8AC3E}">
        <p14:creationId xmlns:p14="http://schemas.microsoft.com/office/powerpoint/2010/main" val="1747630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852907" y="2153846"/>
            <a:ext cx="71554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қорқынышты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елестетіп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бе?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Әрине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845076" y="1108358"/>
            <a:ext cx="8501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Неліктен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2600A4-7419-4307-A0B3-7129B62DCD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734" y="3105026"/>
            <a:ext cx="3171807" cy="134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51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756299" y="193958"/>
            <a:ext cx="8501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артықшылықтары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2600A4-7419-4307-A0B3-7129B62DCD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777" y="2754991"/>
            <a:ext cx="1953828" cy="13480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5F577B-A9B4-403C-9906-D8892F02DEFD}"/>
              </a:ext>
            </a:extLst>
          </p:cNvPr>
          <p:cNvSpPr/>
          <p:nvPr/>
        </p:nvSpPr>
        <p:spPr>
          <a:xfrm>
            <a:off x="2290439" y="1085231"/>
            <a:ext cx="98127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қобалжымайтын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жиырайтын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ұзағырақ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сүретіні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себебі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жүрек-тамыр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экскреторлық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238E5D-E01F-4AEA-A445-D2C6385874E7}"/>
              </a:ext>
            </a:extLst>
          </p:cNvPr>
          <p:cNvSpPr/>
          <p:nvPr/>
        </p:nvSpPr>
        <p:spPr>
          <a:xfrm>
            <a:off x="2290438" y="2716447"/>
            <a:ext cx="96770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тепе-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уайымдар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уайымдарға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F4E885-998E-4B0D-9C31-E4F251D5D2BF}"/>
              </a:ext>
            </a:extLst>
          </p:cNvPr>
          <p:cNvSpPr/>
          <p:nvPr/>
        </p:nvSpPr>
        <p:spPr>
          <a:xfrm>
            <a:off x="2290438" y="4377162"/>
            <a:ext cx="96770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Ашу, ауру,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ұйқысыздық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депрессия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01110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756299" y="193958"/>
            <a:ext cx="8501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стрессоустойчивости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2600A4-7419-4307-A0B3-7129B62DCD0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777" y="2754991"/>
            <a:ext cx="1953828" cy="134801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85F577B-A9B4-403C-9906-D8892F02DEFD}"/>
              </a:ext>
            </a:extLst>
          </p:cNvPr>
          <p:cNvSpPr/>
          <p:nvPr/>
        </p:nvSpPr>
        <p:spPr>
          <a:xfrm>
            <a:off x="2290439" y="1085231"/>
            <a:ext cx="98127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Позитивті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қиыншылықтарды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реңктермен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айналаңыздағы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тербелістерін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әрине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238E5D-E01F-4AEA-A445-D2C6385874E7}"/>
              </a:ext>
            </a:extLst>
          </p:cNvPr>
          <p:cNvSpPr/>
          <p:nvPr/>
        </p:nvSpPr>
        <p:spPr>
          <a:xfrm>
            <a:off x="2290438" y="2716447"/>
            <a:ext cx="96770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күмәнданады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батыл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жылжиды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шешімдері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жіберілген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қателерден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F4E885-998E-4B0D-9C31-E4F251D5D2BF}"/>
              </a:ext>
            </a:extLst>
          </p:cNvPr>
          <p:cNvSpPr/>
          <p:nvPr/>
        </p:nvSpPr>
        <p:spPr>
          <a:xfrm>
            <a:off x="2290438" y="4377162"/>
            <a:ext cx="96770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Әлеуетті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қорқыныш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ыңғайсыздықты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азаяды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ештеңе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5219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765177" y="744374"/>
            <a:ext cx="85018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1F9B33-B0BE-4F6A-B2DF-7A6B9A919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731" y="1392240"/>
            <a:ext cx="7315834" cy="512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47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2862" y="832588"/>
            <a:ext cx="1158535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басымдықтарды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қайғы-қасіреттеріміздің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мүлдем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қымбат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мүлдем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ажырата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жартысы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арылу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үйренбесеңіз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рұқсатымызсыз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Қызыңызға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ұлыңызға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жинақтамауы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эмоция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бұзылмайынша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тудырмайынша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жаныңызда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ұстамаңыз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1995997" y="193958"/>
            <a:ext cx="95449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711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589756" y="1054532"/>
            <a:ext cx="65265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сүзу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түсіндірмесін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үйретілсе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бүгінгі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танымал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қарапайым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EA5F89-A861-4AAD-94E6-5DC4C1F3F7D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6415" y="1980911"/>
            <a:ext cx="4073341" cy="233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5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2862" y="832588"/>
            <a:ext cx="11585359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тітіркендіргіштермен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күресетінін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ұстайтынын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үлгілерінен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балаңыздың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көмектескіңіз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Салауатты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оңайырақ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бірдеңені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ұнатпайтынына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жақындата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Уытты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өміршеңдіктен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2013752" y="0"/>
            <a:ext cx="8501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560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90765" y="1001267"/>
            <a:ext cx="775020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түспей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тартпай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жетілуінің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ауыртпалықсыз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58E8C5-485D-4724-AD8D-CE2F3EA7C5B6}"/>
              </a:ext>
            </a:extLst>
          </p:cNvPr>
          <p:cNvSpPr/>
          <p:nvPr/>
        </p:nvSpPr>
        <p:spPr>
          <a:xfrm>
            <a:off x="3594373" y="369614"/>
            <a:ext cx="64332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1332B2-FC1C-41A9-9872-16DBC6803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150" y="2906252"/>
            <a:ext cx="2256790" cy="155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43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DB7B96-A0BD-454F-AF3F-817D2AEAC827}"/>
              </a:ext>
            </a:extLst>
          </p:cNvPr>
          <p:cNvSpPr/>
          <p:nvPr/>
        </p:nvSpPr>
        <p:spPr>
          <a:xfrm>
            <a:off x="3495993" y="75006"/>
            <a:ext cx="5905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Тест «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төзімділігін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CB063C-A022-4C3D-BF57-1C8398C4B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37" y="546245"/>
            <a:ext cx="10668925" cy="623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08FECC4-54C8-4A12-9521-7B2A1E5F0B05}"/>
              </a:ext>
            </a:extLst>
          </p:cNvPr>
          <p:cNvSpPr/>
          <p:nvPr/>
        </p:nvSpPr>
        <p:spPr>
          <a:xfrm>
            <a:off x="2959223" y="325333"/>
            <a:ext cx="58474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Нәтижелерді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жинаған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ұпайларыңызды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есептеңіз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кестеге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анықтаңыз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09B6C76-2DE0-4ED1-8244-AB4593A7B7B0}"/>
              </a:ext>
            </a:extLst>
          </p:cNvPr>
          <p:cNvSpPr/>
          <p:nvPr/>
        </p:nvSpPr>
        <p:spPr>
          <a:xfrm>
            <a:off x="1417467" y="1447307"/>
            <a:ext cx="1054075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                                                                    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деңгейіңіз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51-54                                                                                          1–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53-50                                                                                          2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49-46                                                                                          3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45-42                                                                                         4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кішкене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41-38                                                                                         5 – орта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37-34                                                                                         6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33-30                                                                                         7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ортадан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кішкене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29-26                                                                                         8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25-18                                                                                         9-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Неғұрлым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жинасаңыз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соғұрлым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керісінше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1-ші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2-ші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164711" y="303398"/>
            <a:ext cx="9707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Күйзелістің деңгейін анықтау техникасы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Шрайнер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029810" y="963534"/>
            <a:ext cx="1081300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пайдаланылуы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Иә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дөңгелектеңіз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шаршау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байқаймын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үздіксіз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әдеттеріммен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күресіп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сәттілікке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жете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алмаймын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алаңдатады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қарбалас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(алкоголь,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ұйықтататын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таблеткалар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Айналаңызда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ешнәрсеге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жоқпын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қанағаттанбадым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488272" y="850892"/>
            <a:ext cx="1151433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жауаптардың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есептеледі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иә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жауапқа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– 4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7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әрқашан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сабырлылықты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өкінетін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– 9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шаршадыңыз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шаршадыңыз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жоғалтасыз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білмейсіз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айналаңыздағы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зардап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авторы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банк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басым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5-7 балл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респонденттердің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80%-ы)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жинайтыны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Респонденттердің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18% 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 тек 2%-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жуығы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0-4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жинаған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Демек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банк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қызметкерлерінің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көпшілігі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жедел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646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5397623" y="1870058"/>
            <a:ext cx="58237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стресс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бағанның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құсбелгімен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тексеріңіз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DF99674-2EF6-466E-B10C-E7B4C9278C9A}"/>
              </a:ext>
            </a:extLst>
          </p:cNvPr>
          <p:cNvSpPr/>
          <p:nvPr/>
        </p:nvSpPr>
        <p:spPr>
          <a:xfrm>
            <a:off x="3421454" y="898810"/>
            <a:ext cx="7307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СІЗДІҢ СТРЕССКЕ ТІЗІМДІЛІГІҢІЗ ҚАНДАЙ?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3622AA-3D51-41CF-9A9D-F86308312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776" y="2490134"/>
            <a:ext cx="3340898" cy="1877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7352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1D2C58-7319-4ABB-9C11-4AD7860E4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29" y="240515"/>
            <a:ext cx="11693141" cy="6376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834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F1D7772-5B1B-438A-9617-5C175C4F7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29" y="813589"/>
            <a:ext cx="11693141" cy="523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80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03682" y="0"/>
            <a:ext cx="112923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өңдеу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элементтерде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жинаңыз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дәрежесіне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балдық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шкала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бағалаңыз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елеусіз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ұпайларды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1-тармақтың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ұпайларының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қосындысына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0-ден 12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Салыстырмалы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төзімділіктен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ләззат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жүгініп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ауруыңыздың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бірте-бірте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мүлдем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кетуін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13-тен 27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тізбекті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тезірек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кірісу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аптадан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жағдайыңыздың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жақсарғанын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тұйық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4038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4076</TotalTime>
  <Words>2339</Words>
  <Application>Microsoft Office PowerPoint</Application>
  <PresentationFormat>Широкоэкранный</PresentationFormat>
  <Paragraphs>153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133</cp:revision>
  <dcterms:created xsi:type="dcterms:W3CDTF">2021-10-18T06:14:28Z</dcterms:created>
  <dcterms:modified xsi:type="dcterms:W3CDTF">2023-02-23T02:09:33Z</dcterms:modified>
</cp:coreProperties>
</file>