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2" r:id="rId3"/>
    <p:sldId id="263" r:id="rId4"/>
    <p:sldId id="287" r:id="rId5"/>
    <p:sldId id="344" r:id="rId6"/>
    <p:sldId id="345" r:id="rId7"/>
    <p:sldId id="346" r:id="rId8"/>
    <p:sldId id="323" r:id="rId9"/>
    <p:sldId id="347" r:id="rId10"/>
    <p:sldId id="327" r:id="rId11"/>
    <p:sldId id="299" r:id="rId12"/>
    <p:sldId id="348" r:id="rId13"/>
    <p:sldId id="349" r:id="rId14"/>
    <p:sldId id="350" r:id="rId15"/>
    <p:sldId id="351" r:id="rId16"/>
    <p:sldId id="352" r:id="rId17"/>
    <p:sldId id="353" r:id="rId18"/>
    <p:sldId id="326" r:id="rId19"/>
    <p:sldId id="354" r:id="rId20"/>
    <p:sldId id="355" r:id="rId21"/>
    <p:sldId id="356" r:id="rId22"/>
    <p:sldId id="357" r:id="rId23"/>
    <p:sldId id="358" r:id="rId24"/>
    <p:sldId id="331" r:id="rId25"/>
    <p:sldId id="359" r:id="rId26"/>
    <p:sldId id="360" r:id="rId27"/>
    <p:sldId id="361" r:id="rId28"/>
    <p:sldId id="362" r:id="rId29"/>
    <p:sldId id="363" r:id="rId30"/>
    <p:sldId id="364" r:id="rId31"/>
    <p:sldId id="365" r:id="rId32"/>
    <p:sldId id="366" r:id="rId33"/>
    <p:sldId id="367" r:id="rId34"/>
    <p:sldId id="283" r:id="rId35"/>
    <p:sldId id="368" r:id="rId36"/>
    <p:sldId id="369" r:id="rId37"/>
    <p:sldId id="370" r:id="rId38"/>
    <p:sldId id="300" r:id="rId39"/>
    <p:sldId id="371" r:id="rId40"/>
    <p:sldId id="372" r:id="rId41"/>
    <p:sldId id="373" r:id="rId42"/>
    <p:sldId id="374" r:id="rId43"/>
    <p:sldId id="375" r:id="rId44"/>
    <p:sldId id="297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0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37645" y="2710935"/>
            <a:ext cx="842665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 АЛДЫН АЛУ БОЙЫНША АТА-АНАЛАРМЕН ЖҰМЫСТЫ ҰЙЫМДАСТЫРУДАҒЫ ӨЗАРА ӘРЕКЕТТЕСУДІҢ ЖАҢА ӘДІСТЕРІ МЕН ФОРМАЛАРЫ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219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318" y="712629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10790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Отбасы-адам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181383" y="1700674"/>
            <a:ext cx="63652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сәбиді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әлеуметтендіру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біліп,өзін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мағұламаттарды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F3C46E-C255-429C-A600-B3A331CEF9B0}"/>
              </a:ext>
            </a:extLst>
          </p:cNvPr>
          <p:cNvSpPr/>
          <p:nvPr/>
        </p:nvSpPr>
        <p:spPr>
          <a:xfrm>
            <a:off x="2012951" y="178427"/>
            <a:ext cx="7681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6E1CE4-0AA2-4F2A-905E-ED2FE0A024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139" y="1625452"/>
            <a:ext cx="2651508" cy="301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894558" y="2184745"/>
            <a:ext cx="60190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жұмысбасты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ысыруда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76FB1F-B8B9-43F9-ABA6-05BF4C197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790" y="2103381"/>
            <a:ext cx="3184124" cy="2189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7518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278384" y="1009424"/>
            <a:ext cx="930379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азаюда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бала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бөтендік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түсініспеушілік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некенің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пайызы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ұнатпау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келеңсіз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тенденциясы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алшақтауы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сенімсіздігі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қанағаттанбауы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F3C46E-C255-429C-A600-B3A331CEF9B0}"/>
              </a:ext>
            </a:extLst>
          </p:cNvPr>
          <p:cNvSpPr/>
          <p:nvPr/>
        </p:nvSpPr>
        <p:spPr>
          <a:xfrm>
            <a:off x="2012951" y="178427"/>
            <a:ext cx="7681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кешіруде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8F805D-40C6-4540-B1B2-68C3CAABA9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88530" y="303234"/>
            <a:ext cx="1269692" cy="117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65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595150" y="1770221"/>
            <a:ext cx="60933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көріңіс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F3C46E-C255-429C-A600-B3A331CEF9B0}"/>
              </a:ext>
            </a:extLst>
          </p:cNvPr>
          <p:cNvSpPr/>
          <p:nvPr/>
        </p:nvSpPr>
        <p:spPr>
          <a:xfrm>
            <a:off x="2075095" y="409246"/>
            <a:ext cx="76814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септігін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тигізетін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бала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9F9875-EA05-4F4F-9E67-698D30A6D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66" y="2471196"/>
            <a:ext cx="3432514" cy="2288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456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491449" y="1438184"/>
            <a:ext cx="9869139" cy="18110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тәрбиелеуге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тәрбиелеуге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91449" y="3352829"/>
            <a:ext cx="9869138" cy="961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2140479" y="96820"/>
            <a:ext cx="94537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62-бап.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491449" y="4485443"/>
            <a:ext cx="9869138" cy="1364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алғанға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1491450" y="874929"/>
            <a:ext cx="9869138" cy="4212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балаларының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8005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296140" y="1160344"/>
            <a:ext cx="9303797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құпия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F3C46E-C255-429C-A600-B3A331CEF9B0}"/>
              </a:ext>
            </a:extLst>
          </p:cNvPr>
          <p:cNvSpPr/>
          <p:nvPr/>
        </p:nvSpPr>
        <p:spPr>
          <a:xfrm>
            <a:off x="2021829" y="414000"/>
            <a:ext cx="7681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A0A666-EBA7-4AE1-9DA3-DCF6A3A1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12229" y="536043"/>
            <a:ext cx="2336029" cy="166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41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2111408" y="2361453"/>
            <a:ext cx="8703581" cy="1600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құзыреттілігін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бала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оңтайландыру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11408" y="1028011"/>
            <a:ext cx="8703581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11410" y="1028011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клубтарында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2380176" y="127480"/>
            <a:ext cx="7997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2111408" y="4210271"/>
            <a:ext cx="8703581" cy="19508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0262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0842"/>
            <a:ext cx="4126234" cy="449210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78017" y="2065721"/>
            <a:ext cx="3770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мазасыздануының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туындауында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шоғырлануында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AC1023-3922-4631-9427-D0E415F2D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230" y="1970843"/>
            <a:ext cx="4126234" cy="449210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FC18C-EA0C-4031-ABBE-EE1B002DCDF1}"/>
              </a:ext>
            </a:extLst>
          </p:cNvPr>
          <p:cNvSpPr/>
          <p:nvPr/>
        </p:nvSpPr>
        <p:spPr>
          <a:xfrm>
            <a:off x="4282226" y="2932556"/>
            <a:ext cx="41262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қорқыныштары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қобалжуларының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6B6EC4-1200-4240-B49A-43C5BA6B0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195" y="2001461"/>
            <a:ext cx="3354137" cy="445260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508C701-7490-4769-826C-1FE00C5837A7}"/>
              </a:ext>
            </a:extLst>
          </p:cNvPr>
          <p:cNvSpPr/>
          <p:nvPr/>
        </p:nvSpPr>
        <p:spPr>
          <a:xfrm>
            <a:off x="8521195" y="2065721"/>
            <a:ext cx="33414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атқаратыны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4BEA8D-5EFB-41CB-9004-BE2F6D23628E}"/>
              </a:ext>
            </a:extLst>
          </p:cNvPr>
          <p:cNvSpPr/>
          <p:nvPr/>
        </p:nvSpPr>
        <p:spPr>
          <a:xfrm>
            <a:off x="2063117" y="694828"/>
            <a:ext cx="8039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лекция,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рөлдік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811698" y="1151209"/>
            <a:ext cx="60190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E9127D-70BE-4DFB-B16D-ADA3A733EC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3433" y="1719346"/>
            <a:ext cx="2532540" cy="265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2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758432" y="1568460"/>
            <a:ext cx="60190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D0ED61-4F82-41B4-92C3-1E2B52036B6B}"/>
              </a:ext>
            </a:extLst>
          </p:cNvPr>
          <p:cNvSpPr/>
          <p:nvPr/>
        </p:nvSpPr>
        <p:spPr>
          <a:xfrm>
            <a:off x="2615785" y="430113"/>
            <a:ext cx="7087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9461AC-85DE-4421-9133-4424825637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2760" y="2157274"/>
            <a:ext cx="3126050" cy="20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36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826109" y="0"/>
            <a:ext cx="60190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9461AC-85DE-4421-9133-4424825637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2760" y="2157274"/>
            <a:ext cx="3126050" cy="20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00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808354" y="1306464"/>
            <a:ext cx="60190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9461AC-85DE-4421-9133-4424825637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2760" y="2157274"/>
            <a:ext cx="3126050" cy="208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5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758432" y="1568460"/>
            <a:ext cx="60190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D0ED61-4F82-41B4-92C3-1E2B52036B6B}"/>
              </a:ext>
            </a:extLst>
          </p:cNvPr>
          <p:cNvSpPr/>
          <p:nvPr/>
        </p:nvSpPr>
        <p:spPr>
          <a:xfrm>
            <a:off x="2615785" y="430113"/>
            <a:ext cx="5550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62449C-3F50-4C98-B666-6EB32AA3E6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4635" y="1486587"/>
            <a:ext cx="31623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95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918230" y="1228397"/>
            <a:ext cx="60190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бе?».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лекция.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D0ED61-4F82-41B4-92C3-1E2B52036B6B}"/>
              </a:ext>
            </a:extLst>
          </p:cNvPr>
          <p:cNvSpPr/>
          <p:nvPr/>
        </p:nvSpPr>
        <p:spPr>
          <a:xfrm>
            <a:off x="2281477" y="163782"/>
            <a:ext cx="82829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164BE0-E5D8-4DAD-95B9-F2FDE67B9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03" y="2229858"/>
            <a:ext cx="3790766" cy="189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9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21081" y="1266877"/>
            <a:ext cx="63652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бланкілер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ойлайтындай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бақыттымын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қайғырамын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қорқамын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ашуланамын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мақтанамын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pPr algn="just"/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748D6A-1368-428C-9BCA-3DAC7B8A8742}"/>
              </a:ext>
            </a:extLst>
          </p:cNvPr>
          <p:cNvSpPr/>
          <p:nvPr/>
        </p:nvSpPr>
        <p:spPr>
          <a:xfrm>
            <a:off x="3786008" y="518890"/>
            <a:ext cx="4619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түсінемін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6B2A9F-AFA2-46BD-BA15-A658CCBDF4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7001" y="2390682"/>
            <a:ext cx="3114953" cy="207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53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29958" y="1586474"/>
            <a:ext cx="63652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минут.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психологияны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білесің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бе?»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Рогов).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748D6A-1368-428C-9BCA-3DAC7B8A8742}"/>
              </a:ext>
            </a:extLst>
          </p:cNvPr>
          <p:cNvSpPr/>
          <p:nvPr/>
        </p:nvSpPr>
        <p:spPr>
          <a:xfrm>
            <a:off x="3397334" y="563278"/>
            <a:ext cx="4696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3C81EE-F9C1-41C0-A183-E392BDCDE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97" y="2468455"/>
            <a:ext cx="2914650" cy="161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4101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666477" y="1536174"/>
            <a:ext cx="807128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минут.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Техника: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«бала»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жұптарына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«бала»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орындыққа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еңкейеді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карточкалары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әрқайсысының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көргенін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сезімдерімен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бөліседі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жұптар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позицияны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орындап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болғаннан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«Бала»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рөлінде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кездегі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748D6A-1368-428C-9BCA-3DAC7B8A8742}"/>
              </a:ext>
            </a:extLst>
          </p:cNvPr>
          <p:cNvSpPr/>
          <p:nvPr/>
        </p:nvSpPr>
        <p:spPr>
          <a:xfrm>
            <a:off x="3440590" y="594805"/>
            <a:ext cx="5101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мүсін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F65648-3F54-486D-AD57-6CDB5DBD09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954" y="2388092"/>
            <a:ext cx="3110636" cy="174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08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89606" y="1091980"/>
            <a:ext cx="95701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орындамағаны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«Сен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жалқаусың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«Сен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ешнәрсеге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қабілетсізсің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?», «Сен,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әдеттегідей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ештеңе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теледидар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келтіргені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кет, сен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кесіріңнен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Шулама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Гүлдерді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дүкенге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ойнап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ақшаны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 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дүкенге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?...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287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68172" y="818259"/>
            <a:ext cx="112050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бұлшықет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кернеуі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релаксация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минут.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Топ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отырыңыз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көзіңізді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жұмыңыз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демалыңыз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тынышсыз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елестетіңіз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шамдардың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өшіру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елестетіп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көріңіз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Ауаны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үрлеңіз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дірілдей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шырақ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сөнеді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сөндіріңіз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... »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көлеңкелі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бөлмеде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техниканы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иелену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748D6A-1368-428C-9BCA-3DAC7B8A8742}"/>
              </a:ext>
            </a:extLst>
          </p:cNvPr>
          <p:cNvSpPr/>
          <p:nvPr/>
        </p:nvSpPr>
        <p:spPr>
          <a:xfrm>
            <a:off x="2039050" y="287926"/>
            <a:ext cx="9465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арылуға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835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701337" y="1120100"/>
            <a:ext cx="1063544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минут.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жұлдызшаларға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жұлдыздар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тақтаға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сезіндім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)...»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ашуландым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748D6A-1368-428C-9BCA-3DAC7B8A8742}"/>
              </a:ext>
            </a:extLst>
          </p:cNvPr>
          <p:cNvSpPr/>
          <p:nvPr/>
        </p:nvSpPr>
        <p:spPr>
          <a:xfrm>
            <a:off x="3850094" y="396172"/>
            <a:ext cx="3481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Сәлемдесу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03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737064" y="1071076"/>
            <a:ext cx="8717872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өсиеттері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 экспресс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қиыншылықтар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мдер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әнгіме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толғаулары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9763" y="192168"/>
            <a:ext cx="1070195" cy="9410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A13BB0-FB0F-4B04-ACA7-141673FBE6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9757" y="780494"/>
            <a:ext cx="1503617" cy="150361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A44336-D83C-4356-8101-272893788C21}"/>
              </a:ext>
            </a:extLst>
          </p:cNvPr>
          <p:cNvSpPr/>
          <p:nvPr/>
        </p:nvSpPr>
        <p:spPr>
          <a:xfrm>
            <a:off x="2610035" y="192168"/>
            <a:ext cx="79342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2-сабақ.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қиыншылықтар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(2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18606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985255" y="553755"/>
            <a:ext cx="980631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өсиеттердің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әдет-ғұрыптар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өсиеттердің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өсиеттер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қанағаттандыратыны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қайсысы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қанағаттандырмайтыны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мәлімдемелермен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бөлісуді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нота.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баяндаудың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пікірталас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шыдамдылықпен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бірте-бірте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99217" y="-38786"/>
            <a:ext cx="936524" cy="823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A44336-D83C-4356-8101-272893788C21}"/>
              </a:ext>
            </a:extLst>
          </p:cNvPr>
          <p:cNvSpPr/>
          <p:nvPr/>
        </p:nvSpPr>
        <p:spPr>
          <a:xfrm>
            <a:off x="2814776" y="192168"/>
            <a:ext cx="77294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өсиеттері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34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808002" y="1815485"/>
            <a:ext cx="857599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минут.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7981" y="803572"/>
            <a:ext cx="936524" cy="823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A44336-D83C-4356-8101-272893788C21}"/>
              </a:ext>
            </a:extLst>
          </p:cNvPr>
          <p:cNvSpPr/>
          <p:nvPr/>
        </p:nvSpPr>
        <p:spPr>
          <a:xfrm>
            <a:off x="2654505" y="615156"/>
            <a:ext cx="77294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топтарда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1605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270946" y="1198349"/>
            <a:ext cx="114788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азғантай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мәжбүрлеуді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айғайлауды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тілалғыш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невротикалық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керісінше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мәжбүрлеу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дәрменсіздігін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құштарлығы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зейіндерін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есейген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88961" y="244279"/>
            <a:ext cx="936524" cy="82349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A44336-D83C-4356-8101-272893788C21}"/>
              </a:ext>
            </a:extLst>
          </p:cNvPr>
          <p:cNvSpPr/>
          <p:nvPr/>
        </p:nvSpPr>
        <p:spPr>
          <a:xfrm>
            <a:off x="2231254" y="20911"/>
            <a:ext cx="7729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87FA1D-DF9C-4074-A6E8-0D40073F4BB4}"/>
              </a:ext>
            </a:extLst>
          </p:cNvPr>
          <p:cNvSpPr/>
          <p:nvPr/>
        </p:nvSpPr>
        <p:spPr>
          <a:xfrm>
            <a:off x="1242874" y="374854"/>
            <a:ext cx="97831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либералдық-рұқсат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қарастырайық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6903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047564" y="1690062"/>
            <a:ext cx="93481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Либералды-рұқсат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қыңырлығын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«Мен!», 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түсінбейді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Либералды-рұқсат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қабілетсіздігімен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қаламауымен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өзімшіл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жанжалшыл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көнбейтіндіктен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3248" y="262034"/>
            <a:ext cx="936524" cy="82349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87FA1D-DF9C-4074-A6E8-0D40073F4BB4}"/>
              </a:ext>
            </a:extLst>
          </p:cNvPr>
          <p:cNvSpPr/>
          <p:nvPr/>
        </p:nvSpPr>
        <p:spPr>
          <a:xfrm>
            <a:off x="1278384" y="685419"/>
            <a:ext cx="9783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либералды-рұқсат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гипопротекция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55349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038686" y="1246178"/>
            <a:ext cx="93481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көтермелейді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ойнайды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беріктік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ақыл-кеңесін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ізденімпаз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50349" y="502582"/>
            <a:ext cx="936524" cy="82349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87FA1D-DF9C-4074-A6E8-0D40073F4BB4}"/>
              </a:ext>
            </a:extLst>
          </p:cNvPr>
          <p:cNvSpPr/>
          <p:nvPr/>
        </p:nvSpPr>
        <p:spPr>
          <a:xfrm>
            <a:off x="1302059" y="382497"/>
            <a:ext cx="9783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3.Отбасы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Левая фигурная скобка 4">
            <a:extLst>
              <a:ext uri="{FF2B5EF4-FFF2-40B4-BE49-F238E27FC236}">
                <a16:creationId xmlns:a16="http://schemas.microsoft.com/office/drawing/2014/main" id="{1F670DA1-4353-4465-AC80-F419B6F830D8}"/>
              </a:ext>
            </a:extLst>
          </p:cNvPr>
          <p:cNvSpPr/>
          <p:nvPr/>
        </p:nvSpPr>
        <p:spPr>
          <a:xfrm>
            <a:off x="5007006" y="994299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989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926453" y="1843950"/>
            <a:ext cx="832725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танытпайды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құштарлығын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85052" y="502582"/>
            <a:ext cx="936524" cy="82349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87FA1D-DF9C-4074-A6E8-0D40073F4BB4}"/>
              </a:ext>
            </a:extLst>
          </p:cNvPr>
          <p:cNvSpPr/>
          <p:nvPr/>
        </p:nvSpPr>
        <p:spPr>
          <a:xfrm>
            <a:off x="1204404" y="925967"/>
            <a:ext cx="9783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тәрбиесіндегі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(Индифферентный)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9747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828799" y="1536174"/>
            <a:ext cx="832725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Притча «Брошенный камень»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тізгіндеп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ләззат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ойыншығы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соғылғанын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тежегішті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салоннан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секіріп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лақтырған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тырнап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өткізбей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сексен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градусқа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ұйғарды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секіріп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кінәлі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жүгіріп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жіңішке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капотқа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бейбақ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істегеніңізді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лақтырған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қымбатқа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Неге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87FA1D-DF9C-4074-A6E8-0D40073F4BB4}"/>
              </a:ext>
            </a:extLst>
          </p:cNvPr>
          <p:cNvSpPr/>
          <p:nvPr/>
        </p:nvSpPr>
        <p:spPr>
          <a:xfrm>
            <a:off x="1643076" y="520511"/>
            <a:ext cx="97831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нота.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нұсқаушы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реңкінен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0077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864311" y="1287262"/>
            <a:ext cx="94813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сэр!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білмедім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тоқтамағандықтан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лақтырдым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бүйір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сұрағым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мүгедек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отырғызып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сызаттарды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сілкіп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азды-көпті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тырнап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ризашылықпен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күлімдеуінде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нәзіктік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82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882067" y="1488843"/>
            <a:ext cx="89664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Мырза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бірте-бірте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бекітпеді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лақтырмауы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абайсызда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адамдарымыздың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сыбырлау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Сонда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ренжігеннің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2301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539449" y="1855787"/>
            <a:ext cx="661978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жанұя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минут.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Құрал-жабдықтар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түрлі-түсті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қарындаштар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өшіргіштер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3630968" y="740831"/>
            <a:ext cx="57252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0C223E-489A-4C4B-8332-30F8DCB454C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5060" y="1589103"/>
            <a:ext cx="2848094" cy="401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980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92349" y="302359"/>
            <a:ext cx="1180730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бұлшықет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кернеуі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релаксация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7 минут.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көзіңді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балмұздақ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елестетіңіз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Денеңіздегі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бұлшықеттерді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қатайтыңыз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1-2 минут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мұздаңыз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елестетіңіз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Бірте-бірте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бұлшықеттерін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Релаксация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жеткенше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нота.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бөлісуі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рефлексия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уайымдаймын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...»,«Мен (а)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...»,«Мен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таңғалдым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...»,«Мен риза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2289046" y="0"/>
            <a:ext cx="8541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айдыны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481662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34501" y="1420781"/>
            <a:ext cx="102803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алқалық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Құрал-жабдықтар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естимін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 минут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фантастикалық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талқылайды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2155498" y="528182"/>
            <a:ext cx="86241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шабуыл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659986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1" y="1420781"/>
            <a:ext cx="73862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ұстанымы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бала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көрсетсе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ересектердің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мінез-құлқындағы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сәтсіздікке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2022333" y="306240"/>
            <a:ext cx="8624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D27160-2E37-4FCC-9A35-20A5EE0AD9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3806" y="1644094"/>
            <a:ext cx="1388108" cy="298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41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83185" y="49104"/>
            <a:ext cx="91676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65" y="381740"/>
            <a:ext cx="11179957" cy="647625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769387" y="381740"/>
            <a:ext cx="1012339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айналамыздағы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мұқтажбыз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сезінгіміз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сұраңыз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гөрі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гөрі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бірдеңе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 -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үйретпейді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физиология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үйретілсе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ойыңызша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«трюк»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аударылғаннан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" y="1225689"/>
            <a:ext cx="1130127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өтірік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айтасың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мәлімдемелер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наразылық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етпейтін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Есіңізден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ба?». Кез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қаншалықты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алаңдағаныңызды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болжанады.Қақтығыс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Сірә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не?»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Бұйрықтар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ашуландырма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наразылық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1747125" y="128686"/>
            <a:ext cx="96340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наразылық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тітіркену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кедергілер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349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80368" y="1536174"/>
            <a:ext cx="104312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жаһандық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«Сен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ыдыс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жумайсың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ештеңе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емеспін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мәжбүр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ыдыс-аяқты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өміріңізде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Ирония, каустик: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«Ал, сен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кейіпкерімсің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ирония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каустик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ренжітуі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қиындатып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дұрыстығын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сөгіс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ультиматум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409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986075" y="1564542"/>
            <a:ext cx="722642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айтқанының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алатыныңызды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сізбен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күш-жігері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мадақтаңыз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«тайм-аут»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2166742" y="621437"/>
            <a:ext cx="80005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естісеңіз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D50167-3585-486D-BCAC-EE58610EBF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171" y="1926454"/>
            <a:ext cx="3204706" cy="247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127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098307" y="685653"/>
            <a:ext cx="86912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білдіруге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етіңіз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бөлмесінде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етіңіз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«Сен-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мәлімдемелерден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таластырмай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«ЖОҚ»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қабылдамаңыз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E61B59-BAB8-4B6B-A54F-85F4DF53FC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8F1FF"/>
              </a:clrFrom>
              <a:clrTo>
                <a:srgbClr val="E8F1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455" y="2523478"/>
            <a:ext cx="2238192" cy="152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24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429305" y="1601285"/>
            <a:ext cx="911736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орындасаң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әдептілікті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алаңдаушылықты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кешірсеңіз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түсіністікті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қалыптастырасың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кеңістігіне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безендіруде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өміріңіздегі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5C6D5A-7612-401A-9413-BC6E7122D5E7}"/>
              </a:ext>
            </a:extLst>
          </p:cNvPr>
          <p:cNvSpPr/>
          <p:nvPr/>
        </p:nvSpPr>
        <p:spPr>
          <a:xfrm>
            <a:off x="2095721" y="550416"/>
            <a:ext cx="80005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14800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303767" y="49870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599460" y="1452808"/>
            <a:ext cx="875190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Ауталипова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У.И Психология детско-родительских отношений в конфликте. А, 2004. 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Е.Ю. Социально-психологические факторы формирования тревожности у младших школьников и пути ее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коррекции.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Авт.канд.дис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Томск, 1996. 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Изард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К.Э. Психология эмоций. СПб., 1999. 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Кэмпбелл Р. Как исправляться с гневом ребенка. СПб., 1997.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www.sad-sosenka.ru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6642</TotalTime>
  <Words>4551</Words>
  <Application>Microsoft Office PowerPoint</Application>
  <PresentationFormat>Широкоэкранный</PresentationFormat>
  <Paragraphs>283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133</cp:revision>
  <dcterms:created xsi:type="dcterms:W3CDTF">2021-10-18T06:14:28Z</dcterms:created>
  <dcterms:modified xsi:type="dcterms:W3CDTF">2023-02-22T11:16:46Z</dcterms:modified>
</cp:coreProperties>
</file>