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62" r:id="rId3"/>
    <p:sldId id="263" r:id="rId4"/>
    <p:sldId id="267" r:id="rId5"/>
    <p:sldId id="269" r:id="rId6"/>
    <p:sldId id="292" r:id="rId7"/>
    <p:sldId id="270" r:id="rId8"/>
    <p:sldId id="323" r:id="rId9"/>
    <p:sldId id="299" r:id="rId10"/>
    <p:sldId id="324" r:id="rId11"/>
    <p:sldId id="278" r:id="rId12"/>
    <p:sldId id="325" r:id="rId13"/>
    <p:sldId id="287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02" r:id="rId31"/>
    <p:sldId id="286" r:id="rId32"/>
    <p:sldId id="290" r:id="rId33"/>
    <p:sldId id="294" r:id="rId34"/>
    <p:sldId id="291" r:id="rId35"/>
    <p:sldId id="342" r:id="rId36"/>
    <p:sldId id="343" r:id="rId37"/>
    <p:sldId id="296" r:id="rId38"/>
    <p:sldId id="344" r:id="rId39"/>
    <p:sldId id="345" r:id="rId40"/>
    <p:sldId id="346" r:id="rId41"/>
    <p:sldId id="347" r:id="rId42"/>
    <p:sldId id="306" r:id="rId43"/>
    <p:sldId id="348" r:id="rId44"/>
    <p:sldId id="349" r:id="rId45"/>
    <p:sldId id="350" r:id="rId46"/>
    <p:sldId id="351" r:id="rId47"/>
    <p:sldId id="312" r:id="rId48"/>
    <p:sldId id="353" r:id="rId49"/>
    <p:sldId id="297" r:id="rId50"/>
    <p:sldId id="321" r:id="rId51"/>
    <p:sldId id="322" r:id="rId52"/>
    <p:sldId id="352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8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B46F94-F85D-4078-A3C6-3107DF20C496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A560B62-729D-46F3-AFA8-2B9C04A32755}">
      <dgm:prSet phldrT="[Текст]"/>
      <dgm:spPr/>
      <dgm:t>
        <a:bodyPr/>
        <a:lstStyle/>
        <a:p>
          <a:r>
            <a:rPr lang="kk-KZ" dirty="0">
              <a:latin typeface="Times New Roman" panose="02020603050405020304" pitchFamily="18" charset="0"/>
              <a:cs typeface="Times New Roman" panose="02020603050405020304" pitchFamily="18" charset="0"/>
            </a:rPr>
            <a:t>Психолог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414DBD-064F-42A0-BA36-2D8A48AE19FE}" type="parTrans" cxnId="{BBBD085F-E7A1-4432-94EF-141187FBA9FE}">
      <dgm:prSet/>
      <dgm:spPr/>
      <dgm:t>
        <a:bodyPr/>
        <a:lstStyle/>
        <a:p>
          <a:endParaRPr lang="ru-RU"/>
        </a:p>
      </dgm:t>
    </dgm:pt>
    <dgm:pt modelId="{22A0485E-17A0-43BA-87E2-53BCC13E0B5F}" type="sibTrans" cxnId="{BBBD085F-E7A1-4432-94EF-141187FBA9FE}">
      <dgm:prSet/>
      <dgm:spPr/>
      <dgm:t>
        <a:bodyPr/>
        <a:lstStyle/>
        <a:p>
          <a:endParaRPr lang="ru-RU"/>
        </a:p>
      </dgm:t>
    </dgm:pt>
    <dgm:pt modelId="{43421E92-C51E-4A05-881D-959101A9A412}">
      <dgm:prSet phldrT="[Текст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Педагогтармен</a:t>
          </a:r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E40309-53F3-4B32-8F77-C8C46ADAA992}" type="parTrans" cxnId="{12A5101D-924B-4597-9408-81EFBE266064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75B900FC-3405-4136-9D0C-3C8D2C4BC97E}" type="sibTrans" cxnId="{12A5101D-924B-4597-9408-81EFBE266064}">
      <dgm:prSet/>
      <dgm:spPr/>
      <dgm:t>
        <a:bodyPr/>
        <a:lstStyle/>
        <a:p>
          <a:endParaRPr lang="ru-RU"/>
        </a:p>
      </dgm:t>
    </dgm:pt>
    <dgm:pt modelId="{5FEFCDFD-E8BC-453A-B5BE-9268D0FE681C}">
      <dgm:prSet phldrT="[Текст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жасөспірімдермен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B41D9A-9401-4009-9D3F-B93FC7FB70AE}" type="parTrans" cxnId="{424318A4-A63D-4A8D-A139-4D7435757F9C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AC9B0E9C-7277-4530-B1E9-50C01240BA4E}" type="sibTrans" cxnId="{424318A4-A63D-4A8D-A139-4D7435757F9C}">
      <dgm:prSet/>
      <dgm:spPr/>
      <dgm:t>
        <a:bodyPr/>
        <a:lstStyle/>
        <a:p>
          <a:endParaRPr lang="ru-RU"/>
        </a:p>
      </dgm:t>
    </dgm:pt>
    <dgm:pt modelId="{EA05776F-73E6-450B-A576-4D49BA7FBCF8}">
      <dgm:prSet phldrT="[Текст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Ата-аналармен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926FEF-B5C5-4B45-AACA-A59C5255C701}" type="parTrans" cxnId="{EC35F6C0-F972-4DBB-8A0B-B9E7CFA9E271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F526E715-5C2A-4743-B891-79E9E9159A6F}" type="sibTrans" cxnId="{EC35F6C0-F972-4DBB-8A0B-B9E7CFA9E271}">
      <dgm:prSet/>
      <dgm:spPr/>
      <dgm:t>
        <a:bodyPr/>
        <a:lstStyle/>
        <a:p>
          <a:endParaRPr lang="ru-RU"/>
        </a:p>
      </dgm:t>
    </dgm:pt>
    <dgm:pt modelId="{D3CC2397-8DE1-4C68-978B-89FE2AC94BD7}" type="pres">
      <dgm:prSet presAssocID="{74B46F94-F85D-4078-A3C6-3107DF20C49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5A18CB0-6A14-4DFE-8A11-512E17A5AB7D}" type="pres">
      <dgm:prSet presAssocID="{6A560B62-729D-46F3-AFA8-2B9C04A32755}" presName="centerShape" presStyleLbl="node0" presStyleIdx="0" presStyleCnt="1"/>
      <dgm:spPr/>
    </dgm:pt>
    <dgm:pt modelId="{9FBEB294-C578-4677-9EDC-2D9F13988A66}" type="pres">
      <dgm:prSet presAssocID="{D4E40309-53F3-4B32-8F77-C8C46ADAA992}" presName="parTrans" presStyleLbl="bgSibTrans2D1" presStyleIdx="0" presStyleCnt="3"/>
      <dgm:spPr/>
    </dgm:pt>
    <dgm:pt modelId="{4DCC7154-2C8A-4786-BFE8-F6D4CA16A590}" type="pres">
      <dgm:prSet presAssocID="{43421E92-C51E-4A05-881D-959101A9A412}" presName="node" presStyleLbl="node1" presStyleIdx="0" presStyleCnt="3">
        <dgm:presLayoutVars>
          <dgm:bulletEnabled val="1"/>
        </dgm:presLayoutVars>
      </dgm:prSet>
      <dgm:spPr/>
    </dgm:pt>
    <dgm:pt modelId="{257EC487-8A45-4FFA-B073-72A7D1209515}" type="pres">
      <dgm:prSet presAssocID="{DEB41D9A-9401-4009-9D3F-B93FC7FB70AE}" presName="parTrans" presStyleLbl="bgSibTrans2D1" presStyleIdx="1" presStyleCnt="3"/>
      <dgm:spPr/>
    </dgm:pt>
    <dgm:pt modelId="{9442CDC0-0DA0-4C1A-AF7F-616F78FDF1C9}" type="pres">
      <dgm:prSet presAssocID="{5FEFCDFD-E8BC-453A-B5BE-9268D0FE681C}" presName="node" presStyleLbl="node1" presStyleIdx="1" presStyleCnt="3">
        <dgm:presLayoutVars>
          <dgm:bulletEnabled val="1"/>
        </dgm:presLayoutVars>
      </dgm:prSet>
      <dgm:spPr/>
    </dgm:pt>
    <dgm:pt modelId="{FD25B48B-1F06-4078-8B39-F2F70A1BD0DD}" type="pres">
      <dgm:prSet presAssocID="{B7926FEF-B5C5-4B45-AACA-A59C5255C701}" presName="parTrans" presStyleLbl="bgSibTrans2D1" presStyleIdx="2" presStyleCnt="3"/>
      <dgm:spPr/>
    </dgm:pt>
    <dgm:pt modelId="{9ACBFC8E-F209-4FD8-8CC3-DBD02DA96559}" type="pres">
      <dgm:prSet presAssocID="{EA05776F-73E6-450B-A576-4D49BA7FBCF8}" presName="node" presStyleLbl="node1" presStyleIdx="2" presStyleCnt="3">
        <dgm:presLayoutVars>
          <dgm:bulletEnabled val="1"/>
        </dgm:presLayoutVars>
      </dgm:prSet>
      <dgm:spPr/>
    </dgm:pt>
  </dgm:ptLst>
  <dgm:cxnLst>
    <dgm:cxn modelId="{425FF203-254D-47F5-BFAA-3AF19274194C}" type="presOf" srcId="{43421E92-C51E-4A05-881D-959101A9A412}" destId="{4DCC7154-2C8A-4786-BFE8-F6D4CA16A590}" srcOrd="0" destOrd="0" presId="urn:microsoft.com/office/officeart/2005/8/layout/radial4"/>
    <dgm:cxn modelId="{27EB080E-7091-49BE-BF97-54A63B698A36}" type="presOf" srcId="{6A560B62-729D-46F3-AFA8-2B9C04A32755}" destId="{45A18CB0-6A14-4DFE-8A11-512E17A5AB7D}" srcOrd="0" destOrd="0" presId="urn:microsoft.com/office/officeart/2005/8/layout/radial4"/>
    <dgm:cxn modelId="{93DB1111-E20E-426F-B06F-CDC3F84B9C1F}" type="presOf" srcId="{EA05776F-73E6-450B-A576-4D49BA7FBCF8}" destId="{9ACBFC8E-F209-4FD8-8CC3-DBD02DA96559}" srcOrd="0" destOrd="0" presId="urn:microsoft.com/office/officeart/2005/8/layout/radial4"/>
    <dgm:cxn modelId="{12A5101D-924B-4597-9408-81EFBE266064}" srcId="{6A560B62-729D-46F3-AFA8-2B9C04A32755}" destId="{43421E92-C51E-4A05-881D-959101A9A412}" srcOrd="0" destOrd="0" parTransId="{D4E40309-53F3-4B32-8F77-C8C46ADAA992}" sibTransId="{75B900FC-3405-4136-9D0C-3C8D2C4BC97E}"/>
    <dgm:cxn modelId="{BBBD085F-E7A1-4432-94EF-141187FBA9FE}" srcId="{74B46F94-F85D-4078-A3C6-3107DF20C496}" destId="{6A560B62-729D-46F3-AFA8-2B9C04A32755}" srcOrd="0" destOrd="0" parTransId="{64414DBD-064F-42A0-BA36-2D8A48AE19FE}" sibTransId="{22A0485E-17A0-43BA-87E2-53BCC13E0B5F}"/>
    <dgm:cxn modelId="{8A31B54E-8926-4A82-B177-87B4E2759CF8}" type="presOf" srcId="{B7926FEF-B5C5-4B45-AACA-A59C5255C701}" destId="{FD25B48B-1F06-4078-8B39-F2F70A1BD0DD}" srcOrd="0" destOrd="0" presId="urn:microsoft.com/office/officeart/2005/8/layout/radial4"/>
    <dgm:cxn modelId="{12973779-7898-4BCB-9155-1077003756B4}" type="presOf" srcId="{D4E40309-53F3-4B32-8F77-C8C46ADAA992}" destId="{9FBEB294-C578-4677-9EDC-2D9F13988A66}" srcOrd="0" destOrd="0" presId="urn:microsoft.com/office/officeart/2005/8/layout/radial4"/>
    <dgm:cxn modelId="{424318A4-A63D-4A8D-A139-4D7435757F9C}" srcId="{6A560B62-729D-46F3-AFA8-2B9C04A32755}" destId="{5FEFCDFD-E8BC-453A-B5BE-9268D0FE681C}" srcOrd="1" destOrd="0" parTransId="{DEB41D9A-9401-4009-9D3F-B93FC7FB70AE}" sibTransId="{AC9B0E9C-7277-4530-B1E9-50C01240BA4E}"/>
    <dgm:cxn modelId="{D19CD7A5-46F0-40FE-B2DE-3A97FEDB309C}" type="presOf" srcId="{74B46F94-F85D-4078-A3C6-3107DF20C496}" destId="{D3CC2397-8DE1-4C68-978B-89FE2AC94BD7}" srcOrd="0" destOrd="0" presId="urn:microsoft.com/office/officeart/2005/8/layout/radial4"/>
    <dgm:cxn modelId="{35A586C0-0B2F-43B5-A623-2CEFC0BE5120}" type="presOf" srcId="{5FEFCDFD-E8BC-453A-B5BE-9268D0FE681C}" destId="{9442CDC0-0DA0-4C1A-AF7F-616F78FDF1C9}" srcOrd="0" destOrd="0" presId="urn:microsoft.com/office/officeart/2005/8/layout/radial4"/>
    <dgm:cxn modelId="{EC35F6C0-F972-4DBB-8A0B-B9E7CFA9E271}" srcId="{6A560B62-729D-46F3-AFA8-2B9C04A32755}" destId="{EA05776F-73E6-450B-A576-4D49BA7FBCF8}" srcOrd="2" destOrd="0" parTransId="{B7926FEF-B5C5-4B45-AACA-A59C5255C701}" sibTransId="{F526E715-5C2A-4743-B891-79E9E9159A6F}"/>
    <dgm:cxn modelId="{FA9C03CE-9574-4F6D-810A-6D74CD37AD07}" type="presOf" srcId="{DEB41D9A-9401-4009-9D3F-B93FC7FB70AE}" destId="{257EC487-8A45-4FFA-B073-72A7D1209515}" srcOrd="0" destOrd="0" presId="urn:microsoft.com/office/officeart/2005/8/layout/radial4"/>
    <dgm:cxn modelId="{7EB24AE2-2EF9-4C03-BD0C-BBF0FE30E1DE}" type="presParOf" srcId="{D3CC2397-8DE1-4C68-978B-89FE2AC94BD7}" destId="{45A18CB0-6A14-4DFE-8A11-512E17A5AB7D}" srcOrd="0" destOrd="0" presId="urn:microsoft.com/office/officeart/2005/8/layout/radial4"/>
    <dgm:cxn modelId="{8B4547FA-C704-4220-820A-1B4F16730C45}" type="presParOf" srcId="{D3CC2397-8DE1-4C68-978B-89FE2AC94BD7}" destId="{9FBEB294-C578-4677-9EDC-2D9F13988A66}" srcOrd="1" destOrd="0" presId="urn:microsoft.com/office/officeart/2005/8/layout/radial4"/>
    <dgm:cxn modelId="{361B8873-4DFA-4956-BF6B-B2484039A481}" type="presParOf" srcId="{D3CC2397-8DE1-4C68-978B-89FE2AC94BD7}" destId="{4DCC7154-2C8A-4786-BFE8-F6D4CA16A590}" srcOrd="2" destOrd="0" presId="urn:microsoft.com/office/officeart/2005/8/layout/radial4"/>
    <dgm:cxn modelId="{2289E0CF-295D-4DB8-83BF-EA099256628E}" type="presParOf" srcId="{D3CC2397-8DE1-4C68-978B-89FE2AC94BD7}" destId="{257EC487-8A45-4FFA-B073-72A7D1209515}" srcOrd="3" destOrd="0" presId="urn:microsoft.com/office/officeart/2005/8/layout/radial4"/>
    <dgm:cxn modelId="{0DC3FE65-0065-4347-A7C6-AA89DF418EB0}" type="presParOf" srcId="{D3CC2397-8DE1-4C68-978B-89FE2AC94BD7}" destId="{9442CDC0-0DA0-4C1A-AF7F-616F78FDF1C9}" srcOrd="4" destOrd="0" presId="urn:microsoft.com/office/officeart/2005/8/layout/radial4"/>
    <dgm:cxn modelId="{DE88A14C-FF09-42A0-8841-7D531C28D459}" type="presParOf" srcId="{D3CC2397-8DE1-4C68-978B-89FE2AC94BD7}" destId="{FD25B48B-1F06-4078-8B39-F2F70A1BD0DD}" srcOrd="5" destOrd="0" presId="urn:microsoft.com/office/officeart/2005/8/layout/radial4"/>
    <dgm:cxn modelId="{01EF2EFC-7863-434D-9FB8-D7CDE24BB89D}" type="presParOf" srcId="{D3CC2397-8DE1-4C68-978B-89FE2AC94BD7}" destId="{9ACBFC8E-F209-4FD8-8CC3-DBD02DA96559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A18CB0-6A14-4DFE-8A11-512E17A5AB7D}">
      <dsp:nvSpPr>
        <dsp:cNvPr id="0" name=""/>
        <dsp:cNvSpPr/>
      </dsp:nvSpPr>
      <dsp:spPr>
        <a:xfrm>
          <a:off x="2680408" y="2822449"/>
          <a:ext cx="2219657" cy="22196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Психолог</a:t>
          </a:r>
          <a:endParaRPr lang="ru-RU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5469" y="3147510"/>
        <a:ext cx="1569535" cy="1569535"/>
      </dsp:txXfrm>
    </dsp:sp>
    <dsp:sp modelId="{9FBEB294-C578-4677-9EDC-2D9F13988A66}">
      <dsp:nvSpPr>
        <dsp:cNvPr id="0" name=""/>
        <dsp:cNvSpPr/>
      </dsp:nvSpPr>
      <dsp:spPr>
        <a:xfrm rot="12900000">
          <a:off x="1091626" y="2380875"/>
          <a:ext cx="1869406" cy="63260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CC7154-2C8A-4786-BFE8-F6D4CA16A590}">
      <dsp:nvSpPr>
        <dsp:cNvPr id="0" name=""/>
        <dsp:cNvSpPr/>
      </dsp:nvSpPr>
      <dsp:spPr>
        <a:xfrm>
          <a:off x="206328" y="1317582"/>
          <a:ext cx="2108674" cy="1686939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Педагогтармен</a:t>
          </a:r>
          <a:endParaRPr lang="ru-RU" sz="19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5737" y="1366991"/>
        <a:ext cx="2009856" cy="1588121"/>
      </dsp:txXfrm>
    </dsp:sp>
    <dsp:sp modelId="{257EC487-8A45-4FFA-B073-72A7D1209515}">
      <dsp:nvSpPr>
        <dsp:cNvPr id="0" name=""/>
        <dsp:cNvSpPr/>
      </dsp:nvSpPr>
      <dsp:spPr>
        <a:xfrm rot="16200000">
          <a:off x="2855534" y="1462643"/>
          <a:ext cx="1869406" cy="63260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42CDC0-0DA0-4C1A-AF7F-616F78FDF1C9}">
      <dsp:nvSpPr>
        <dsp:cNvPr id="0" name=""/>
        <dsp:cNvSpPr/>
      </dsp:nvSpPr>
      <dsp:spPr>
        <a:xfrm>
          <a:off x="2735900" y="771"/>
          <a:ext cx="2108674" cy="1686939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жасөспірімдермен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85309" y="50180"/>
        <a:ext cx="2009856" cy="1588121"/>
      </dsp:txXfrm>
    </dsp:sp>
    <dsp:sp modelId="{FD25B48B-1F06-4078-8B39-F2F70A1BD0DD}">
      <dsp:nvSpPr>
        <dsp:cNvPr id="0" name=""/>
        <dsp:cNvSpPr/>
      </dsp:nvSpPr>
      <dsp:spPr>
        <a:xfrm rot="19500000">
          <a:off x="4619441" y="2380875"/>
          <a:ext cx="1869406" cy="63260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CBFC8E-F209-4FD8-8CC3-DBD02DA96559}">
      <dsp:nvSpPr>
        <dsp:cNvPr id="0" name=""/>
        <dsp:cNvSpPr/>
      </dsp:nvSpPr>
      <dsp:spPr>
        <a:xfrm>
          <a:off x="5265471" y="1317582"/>
          <a:ext cx="2108674" cy="1686939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Ата-аналармен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14880" y="1366991"/>
        <a:ext cx="2009856" cy="1588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didacts.ru/slovari/socialnaja-pedagogika-kratkii-slovar-ponjatii-i-terminov-rgsu-moskva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elibrary.ru/item.asp?id=26695043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-1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161992" y="2872498"/>
            <a:ext cx="842665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Оқушылар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арасында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суицидтің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алдын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алу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бойынша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педагогикалық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ұжымның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қызметін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ұйымдастыру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психологтер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сынып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жетекшілері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пән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мұғалімдері</a:t>
            </a:r>
            <a:endParaRPr lang="ru-RU" sz="2400" b="1" dirty="0">
              <a:solidFill>
                <a:schemeClr val="bg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452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слушателей с особенностями деятельности руководителя организации образования по профилактике суицида среди учащихся.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57462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Тыңдаушыларды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159" y="512574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71569" y="613359"/>
            <a:ext cx="19062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1491449" y="1299229"/>
            <a:ext cx="920614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3098306" y="374947"/>
            <a:ext cx="50104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 ҰЖЫМ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399497" y="1268142"/>
            <a:ext cx="787449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лат.сөзінен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collectivio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ұжымдық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– </a:t>
            </a:r>
          </a:p>
          <a:p>
            <a:pPr algn="just">
              <a:defRPr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ұйымдасқан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біріккен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қоғамдық-гуманитарлық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орындайтын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екіншісі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мүдделерін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endParaRPr lang="ru-RU" sz="1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algn="r">
              <a:defRPr/>
            </a:pPr>
            <a:r>
              <a:rPr lang="ru-RU" sz="1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Социальная педагогика краткий словарь понятий и терминов. РГСУ. Москва</a:t>
            </a:r>
            <a:endParaRPr lang="ru-RU" sz="1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EFE426-A340-48AF-ABA4-EA258AC0D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430" y="2356781"/>
            <a:ext cx="2644807" cy="2144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9AC70E5-3C5B-4F24-8EB3-1DC439DE157C}"/>
              </a:ext>
            </a:extLst>
          </p:cNvPr>
          <p:cNvSpPr/>
          <p:nvPr/>
        </p:nvSpPr>
        <p:spPr>
          <a:xfrm>
            <a:off x="467558" y="3897790"/>
            <a:ext cx="773837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ұжым</a:t>
            </a:r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біртұтас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ұжымы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қатысушылары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педагогтармен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дәрежеде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тәрбиешілер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1400" i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4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4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Антон Семёнович Макаренко — </a:t>
            </a:r>
            <a:r>
              <a:rPr lang="ru-RU" altLang="ru-RU" sz="14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кеңестік</a:t>
            </a:r>
            <a:r>
              <a:rPr lang="ru-RU" alt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педагог.</a:t>
            </a:r>
            <a:endParaRPr lang="ru-RU" sz="1600" i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608337" y="724084"/>
            <a:ext cx="89753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 АЛДЫН АЛУ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5658035" y="2459504"/>
            <a:ext cx="53413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тілінен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аударғанда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raevenire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201B60-6201-40A4-8559-92C8ACF579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99" r="4509" b="13054"/>
          <a:stretch/>
        </p:blipFill>
        <p:spPr>
          <a:xfrm>
            <a:off x="621712" y="2089808"/>
            <a:ext cx="4543314" cy="2678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436" y="1828217"/>
            <a:ext cx="8955800" cy="10156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436" y="714519"/>
            <a:ext cx="8954610" cy="94560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3007466" y="799665"/>
            <a:ext cx="84994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4809" y="4383451"/>
            <a:ext cx="8955800" cy="6395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864809" y="1875957"/>
            <a:ext cx="89753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бірегейлігі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даралығын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4809" y="3075804"/>
            <a:ext cx="8955800" cy="107572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913417" y="3243631"/>
            <a:ext cx="87613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Жеке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басымдығы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932943" y="4427488"/>
            <a:ext cx="88585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E4888C6-3AA9-41BA-B5BB-A06912C310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4335" y="5336458"/>
            <a:ext cx="8955800" cy="540559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95FB23-D79A-48F8-BE21-5EDB1297FA05}"/>
              </a:ext>
            </a:extLst>
          </p:cNvPr>
          <p:cNvSpPr/>
          <p:nvPr/>
        </p:nvSpPr>
        <p:spPr>
          <a:xfrm>
            <a:off x="2938039" y="5336458"/>
            <a:ext cx="84589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00C9C79-A898-40A8-8C5E-052F4C953BC7}"/>
              </a:ext>
            </a:extLst>
          </p:cNvPr>
          <p:cNvSpPr/>
          <p:nvPr/>
        </p:nvSpPr>
        <p:spPr>
          <a:xfrm>
            <a:off x="183192" y="2478238"/>
            <a:ext cx="2612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қағидалары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000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90" y="1038688"/>
            <a:ext cx="11200020" cy="501588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495990" y="1174012"/>
            <a:ext cx="1096392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этиканы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әдептілікті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уақтылы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қауыпты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контингентін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қауыпты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фактілерін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жарияламау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жоғарылауының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627685-F316-4907-B3AD-BBF3BEC465B8}"/>
              </a:ext>
            </a:extLst>
          </p:cNvPr>
          <p:cNvSpPr/>
          <p:nvPr/>
        </p:nvSpPr>
        <p:spPr>
          <a:xfrm>
            <a:off x="2981027" y="341764"/>
            <a:ext cx="70334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CF3098-19F9-49CC-A820-37B473B0F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9268" y="141328"/>
            <a:ext cx="1400934" cy="862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707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90" y="1038688"/>
            <a:ext cx="11200020" cy="501588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495990" y="1174012"/>
            <a:ext cx="1096392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психотерапевттің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психиатрдың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қарама-қайшы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шындықтарына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күтілетін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ізгілендіру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ұйымдастырушылық-педагогикалық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703746-73E8-40FD-A841-259EAA7D6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8841" y="172981"/>
            <a:ext cx="140220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17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3" y="2647669"/>
            <a:ext cx="3160855" cy="261725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142861" y="2696545"/>
            <a:ext cx="30346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ұдайы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918" y="2346112"/>
            <a:ext cx="3255546" cy="42473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5420" y="2647669"/>
            <a:ext cx="2289702" cy="309618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3303716" y="2388230"/>
            <a:ext cx="32555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мұғалімдері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жан-жақты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«Мен»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имиджді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бірегейлігі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6955751" y="2710375"/>
            <a:ext cx="20690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педагогтары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жан-жақты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AF785C-4D92-4976-A208-D28295BC3234}"/>
              </a:ext>
            </a:extLst>
          </p:cNvPr>
          <p:cNvSpPr/>
          <p:nvPr/>
        </p:nvSpPr>
        <p:spPr>
          <a:xfrm>
            <a:off x="2426563" y="222453"/>
            <a:ext cx="89901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үдерісінде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F70E06A-5138-445D-948B-A25224237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84" y="1271966"/>
            <a:ext cx="2619375" cy="135126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79DC8B5-11C4-429B-9D88-C2E26C2674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1801" y="1078725"/>
            <a:ext cx="2619374" cy="122526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5DF2FAA-F837-490C-AABE-8626DE51D9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8322" y="1296299"/>
            <a:ext cx="2170597" cy="76285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FB7BB3-416D-465D-8875-F4208C0286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4847" y="2303994"/>
            <a:ext cx="2617589" cy="4289435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638DA22-3F6E-4F24-A8B4-C15C8BB66C73}"/>
              </a:ext>
            </a:extLst>
          </p:cNvPr>
          <p:cNvSpPr/>
          <p:nvPr/>
        </p:nvSpPr>
        <p:spPr>
          <a:xfrm>
            <a:off x="9696394" y="2452101"/>
            <a:ext cx="19144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EC1BE5F-6A40-4615-9945-5E235C24E3B0}"/>
              </a:ext>
            </a:extLst>
          </p:cNvPr>
          <p:cNvSpPr/>
          <p:nvPr/>
        </p:nvSpPr>
        <p:spPr>
          <a:xfrm>
            <a:off x="9455178" y="3059656"/>
            <a:ext cx="250725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психологиялық-әлеуметтік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F5B96D2-60FC-4FB7-80BB-59167E0A9C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2401" y="1078446"/>
            <a:ext cx="2266040" cy="1041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2969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84" y="2381194"/>
            <a:ext cx="3160855" cy="447680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158701" y="2381194"/>
            <a:ext cx="3034684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Кітапханашы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қолжетімділікті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мәдени-азаматтық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үдерісіне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құзыреттілігін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100" y="2647668"/>
            <a:ext cx="3255546" cy="38283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3306" y="2366087"/>
            <a:ext cx="2466375" cy="411942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3348657" y="2617450"/>
            <a:ext cx="32555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қауыпты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әлеуметтенуі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дер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6823306" y="2392081"/>
            <a:ext cx="241978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технология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AF785C-4D92-4976-A208-D28295BC3234}"/>
              </a:ext>
            </a:extLst>
          </p:cNvPr>
          <p:cNvSpPr/>
          <p:nvPr/>
        </p:nvSpPr>
        <p:spPr>
          <a:xfrm>
            <a:off x="2426563" y="222453"/>
            <a:ext cx="8990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должностных обязанностей между субъектами образовательного процесса в области профилактики суицида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FB7BB3-416D-465D-8875-F4208C028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4847" y="2303994"/>
            <a:ext cx="2617589" cy="4289435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638DA22-3F6E-4F24-A8B4-C15C8BB66C73}"/>
              </a:ext>
            </a:extLst>
          </p:cNvPr>
          <p:cNvSpPr/>
          <p:nvPr/>
        </p:nvSpPr>
        <p:spPr>
          <a:xfrm>
            <a:off x="9696394" y="2452101"/>
            <a:ext cx="19144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EC1BE5F-6A40-4615-9945-5E235C24E3B0}"/>
              </a:ext>
            </a:extLst>
          </p:cNvPr>
          <p:cNvSpPr/>
          <p:nvPr/>
        </p:nvSpPr>
        <p:spPr>
          <a:xfrm>
            <a:off x="9443341" y="3496212"/>
            <a:ext cx="250725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1D7B819-E0AE-45C7-A268-AB172C80E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542" y="1162869"/>
            <a:ext cx="2588940" cy="121832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B988535-122A-4D1D-A87D-49E1B9C0EB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3964" y="1120349"/>
            <a:ext cx="3032809" cy="142415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2B20E57-136E-4D10-9F0E-3E737720C2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9980" y="1162869"/>
            <a:ext cx="2800481" cy="109731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2AF4C8E-79E3-4D18-9E5E-B077244814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6214" y="1206874"/>
            <a:ext cx="1973342" cy="11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75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608337" y="279649"/>
            <a:ext cx="897532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тобының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8336132" y="2274838"/>
            <a:ext cx="29118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оны директор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бекітеді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F55C8F-9212-4EC3-872E-5B630419F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769" y="900711"/>
            <a:ext cx="8126672" cy="54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21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8AF3C0-473D-4DDA-9AE5-A55F834661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3806" y="4704951"/>
            <a:ext cx="7818076" cy="183505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608337" y="466080"/>
            <a:ext cx="897532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Күнтізбелік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65B210-2403-4C80-89D8-5C68547CC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806" y="1235521"/>
            <a:ext cx="7818076" cy="414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89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2087730" y="-61978"/>
            <a:ext cx="80165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(профилактика)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12D770C-7764-4416-B4FC-E1DC4B0AB1B4}"/>
              </a:ext>
            </a:extLst>
          </p:cNvPr>
          <p:cNvSpPr/>
          <p:nvPr/>
        </p:nvSpPr>
        <p:spPr>
          <a:xfrm>
            <a:off x="523783" y="517098"/>
            <a:ext cx="113279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23784" y="1393493"/>
            <a:ext cx="1144331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сүйемелдеу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құжаттаманы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ресімдеу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549893" y="665781"/>
            <a:ext cx="92098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1602419" y="1686456"/>
            <a:ext cx="910479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еріктілерді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жұмылдыру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консилиумдарының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сүйемелдеудің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ведомствоаралық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басқармаларында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696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87144" y="337307"/>
            <a:ext cx="100177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біртұтас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үдеріс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ынтымақтастығы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сабырлы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ұсынатын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корпоративтік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қалыптастырады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процесінде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сақталуын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қадағалайды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бұзылуының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36F34C-2F7F-4877-920C-69F592016386}"/>
              </a:ext>
            </a:extLst>
          </p:cNvPr>
          <p:cNvSpPr/>
          <p:nvPr/>
        </p:nvSpPr>
        <p:spPr>
          <a:xfrm>
            <a:off x="1690459" y="1243444"/>
            <a:ext cx="89272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C4EC3E-9001-4178-ABC0-8AD8905CD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069" y="2427236"/>
            <a:ext cx="3182388" cy="4968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5895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03915" y="604073"/>
            <a:ext cx="100177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350058" y="1225689"/>
            <a:ext cx="734183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«Педагог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теңестірілген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лауазымдарының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2009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шілдедегі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338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2022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121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тәрбиешілер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мұғалімдердің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құжаттаманы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бағдардағы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мәдени-ағарту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үйлестіреді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961585-7609-43A9-A7E3-77F8BDBFF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975" y="2163156"/>
            <a:ext cx="2804403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30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332303" y="1492019"/>
            <a:ext cx="734183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жүргізетін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әкімшілігі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бөлімшелері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үйлестіреді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961585-7609-43A9-A7E3-77F8BDBFF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975" y="2163156"/>
            <a:ext cx="2804403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03915" y="604073"/>
            <a:ext cx="100177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кураторлар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438835" y="1574521"/>
            <a:ext cx="734183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«Педагог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теңестірілген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лауазымдарының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2009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шілдедегі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338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2022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121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әлеуметтенуіне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6CF03C4-1D0C-4661-B6F8-5C12F39CF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128" y="2241339"/>
            <a:ext cx="2493480" cy="49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40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136995" y="1636665"/>
            <a:ext cx="73418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аяқталған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суицид)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алмастыратын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кеңейтеді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сабаққа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үлгерімін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қадағалайды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тұрғылықты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отбасыларына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тап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жібереді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6CF03C4-1D0C-4661-B6F8-5C12F39CF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128" y="2241339"/>
            <a:ext cx="2493480" cy="49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20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436" y="2424460"/>
            <a:ext cx="8955800" cy="12704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436" y="714519"/>
            <a:ext cx="8954610" cy="162479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3007466" y="799665"/>
            <a:ext cx="84994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(куратор)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кейс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маркерлерімен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4809" y="5191968"/>
            <a:ext cx="8955800" cy="119107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910846" y="2592553"/>
            <a:ext cx="89753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0436" y="3948152"/>
            <a:ext cx="8955800" cy="107572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962026" y="3923066"/>
            <a:ext cx="87613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864809" y="5220151"/>
            <a:ext cx="88585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(куратор)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қобалжуын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кенеттен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өзгеруін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4A35AC-882F-4A9E-B453-8296823394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628" y="971633"/>
            <a:ext cx="2041039" cy="1110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DDC595-82A7-4475-8B64-7431C6C986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402" y="2438024"/>
            <a:ext cx="2098265" cy="1782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D512F7-2104-4A37-85CC-EBDE7CE9D7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391" y="4614050"/>
            <a:ext cx="2098265" cy="1572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6952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84" y="3429000"/>
            <a:ext cx="3160855" cy="261725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773045" y="3428999"/>
            <a:ext cx="271933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758" y="3340222"/>
            <a:ext cx="3255546" cy="25683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235" y="3429000"/>
            <a:ext cx="3255546" cy="25683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8629442" y="3928356"/>
            <a:ext cx="2523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«Мен»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аспектілері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4402399" y="3524128"/>
            <a:ext cx="29562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қызықты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947FA8-04EA-4EBF-8657-E2CCA4B81C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8" y="1211331"/>
            <a:ext cx="3255546" cy="1545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B55F65F-F1A3-4AB7-9D7A-A2497E884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344" y="1342886"/>
            <a:ext cx="3192682" cy="1414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62AD647-0AD6-415E-96B7-D9370EEC7D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7687" y="946146"/>
            <a:ext cx="2893688" cy="191628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4DB8344-0F3E-4155-8237-578444399B61}"/>
              </a:ext>
            </a:extLst>
          </p:cNvPr>
          <p:cNvSpPr/>
          <p:nvPr/>
        </p:nvSpPr>
        <p:spPr>
          <a:xfrm>
            <a:off x="2760955" y="229117"/>
            <a:ext cx="69068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Суицидологтар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тепе-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теңдікті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ажыратады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599398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821402" y="147438"/>
            <a:ext cx="98349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кейс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1D6426-5079-4B70-B900-0B29A7FF748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65215" y="5273336"/>
            <a:ext cx="1196314" cy="6717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59870C-865F-4662-9717-CF3B5263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7597" y="4083728"/>
            <a:ext cx="994576" cy="5419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3316283-CB24-4FE4-970D-CF5EBB9BF8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9369" y="1195190"/>
            <a:ext cx="1348005" cy="7625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15B7D0-C3BC-4A33-B2F4-99CADC273D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958" y="722141"/>
            <a:ext cx="10742083" cy="541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11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87144" y="240088"/>
            <a:ext cx="10017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199024" y="970839"/>
            <a:ext cx="734183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«Педагог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теңестірілген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лауазымдарының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2009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шілдедегі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338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2022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121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мотивациялық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тұлғааралық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дамытушылық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әзірлейді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жиналыстары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конференцияларды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өткізеді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2059CE-B387-483E-8D0A-B8691540076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143" y="1745352"/>
            <a:ext cx="2828789" cy="40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10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474345" y="1530133"/>
            <a:ext cx="734183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кураторлармен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жетекшілерімен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тұрғылықты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отбасыларына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студенттер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үйлестіреді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тап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студенттерге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үдерісі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туындайтын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сұраныстарды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қанағаттандырады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2059CE-B387-483E-8D0A-B8691540076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143" y="1745352"/>
            <a:ext cx="2828789" cy="40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41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599460" y="27493"/>
            <a:ext cx="98349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істерінің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номенклатурасы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5A2C20-6F74-48D1-95BD-8816A2143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67" y="427603"/>
            <a:ext cx="11827265" cy="644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99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2087732" y="317043"/>
            <a:ext cx="80165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ҮЛГІЛЕР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374341" y="798689"/>
            <a:ext cx="114433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20__-20__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құжаттамасы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20___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_____ (ай)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Білімалушылармен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журналы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журналы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_____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ОБПР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босатқан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Психотроптық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(ПБЗ)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4331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374341" y="798689"/>
            <a:ext cx="1144331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үй-тұрмыстық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актісі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күнделігі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мінездеме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20___ 20___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20__-20___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КТБЖ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инспекциясында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 ________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рейд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есебі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20___-20___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төлқұжаты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құжаттама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6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патронаттық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7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зерттеулер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20__ - 20___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білімалушылар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циклограммасы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</a:t>
            </a:r>
          </a:p>
        </p:txBody>
      </p:sp>
    </p:spTree>
    <p:extLst>
      <p:ext uri="{BB962C8B-B14F-4D97-AF65-F5344CB8AC3E}">
        <p14:creationId xmlns:p14="http://schemas.microsoft.com/office/powerpoint/2010/main" val="465215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606641" y="327776"/>
            <a:ext cx="110941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Әлеуметтік-педагогикалық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профилактика,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оңалту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сабаққа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әңгімелесулер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қауыпты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жататын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ювеналды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полиция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инспекторларымен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ынтымақтастық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мұғалімдеріне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әлеуметтенудің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өзекті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D1354C4-29CF-4BB3-AB66-A6D78D01AF19}"/>
              </a:ext>
            </a:extLst>
          </p:cNvPr>
          <p:cNvSpPr/>
          <p:nvPr/>
        </p:nvSpPr>
        <p:spPr>
          <a:xfrm>
            <a:off x="606641" y="2266768"/>
            <a:ext cx="108899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F622B1-AECE-413A-BC23-B85869097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43" y="2751201"/>
            <a:ext cx="11528535" cy="385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97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475172" y="551276"/>
            <a:ext cx="9834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істеуге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D1354C4-29CF-4BB3-AB66-A6D78D01AF19}"/>
              </a:ext>
            </a:extLst>
          </p:cNvPr>
          <p:cNvSpPr/>
          <p:nvPr/>
        </p:nvSpPr>
        <p:spPr>
          <a:xfrm>
            <a:off x="942512" y="1099416"/>
            <a:ext cx="10306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нұсқаулар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журналы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әңгімелесулер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рейдтер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EA725A1-7EE0-4D13-8B6A-E8D0EDC48534}"/>
              </a:ext>
            </a:extLst>
          </p:cNvPr>
          <p:cNvSpPr/>
          <p:nvPr/>
        </p:nvSpPr>
        <p:spPr>
          <a:xfrm>
            <a:off x="9854451" y="2201554"/>
            <a:ext cx="7040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7-үлгі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9679DF-E866-4EFA-96BF-C799CF2B7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01" y="2508424"/>
            <a:ext cx="11595597" cy="184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9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562" y="3429000"/>
            <a:ext cx="3160855" cy="291041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2233323" y="3575270"/>
            <a:ext cx="271933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қызметкері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613" y="3429000"/>
            <a:ext cx="3255546" cy="256837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6629254" y="3756981"/>
            <a:ext cx="29562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істері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инспектор</a:t>
            </a:r>
          </a:p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9ECA49-A6B9-4B54-9783-E6CBBD9A86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2398" y="518589"/>
            <a:ext cx="2664707" cy="2670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CFB7DD1-1F40-4235-8651-957B5FC11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7483" y="724954"/>
            <a:ext cx="2489075" cy="4927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1241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550632" y="936010"/>
            <a:ext cx="45453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құпия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сындарлы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E025BAF-E2FE-4DFF-8C1F-C45FE5F34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8416" y="1827482"/>
            <a:ext cx="3328704" cy="3078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78168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C7FAF0-F2C2-4E45-83D2-CB4D7D6592F9}"/>
              </a:ext>
            </a:extLst>
          </p:cNvPr>
          <p:cNvSpPr/>
          <p:nvPr/>
        </p:nvSpPr>
        <p:spPr>
          <a:xfrm>
            <a:off x="1694155" y="1331962"/>
            <a:ext cx="406745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қолайсыз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мұғалімдерден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кураторлардан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жетекшісінен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3BFCB6-41EC-49B7-9DC1-E2D2BA021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756" y="1648817"/>
            <a:ext cx="3166256" cy="296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3605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4D63FD1-4B6E-4AFB-932B-967EE89E1DAE}"/>
              </a:ext>
            </a:extLst>
          </p:cNvPr>
          <p:cNvSpPr/>
          <p:nvPr/>
        </p:nvSpPr>
        <p:spPr>
          <a:xfrm>
            <a:off x="446842" y="2102852"/>
            <a:ext cx="30420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 АЛДЫН АЛУҒА БАЙЛАНЫСТЫ ҮШ БАҒЫТ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FB64731A-46E6-443D-BD06-CA7B703BC6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5323203"/>
              </p:ext>
            </p:extLst>
          </p:nvPr>
        </p:nvGraphicFramePr>
        <p:xfrm>
          <a:off x="3790764" y="763479"/>
          <a:ext cx="7580475" cy="5042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67204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-71021" y="566678"/>
            <a:ext cx="122630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Құжаттама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958D15-2BA6-45D2-8467-9B588488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46" r="28004"/>
          <a:stretch/>
        </p:blipFill>
        <p:spPr>
          <a:xfrm>
            <a:off x="4996582" y="1229000"/>
            <a:ext cx="2198835" cy="517713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1B5091D-CBCC-471A-BC23-61F2FAE06C20}"/>
              </a:ext>
            </a:extLst>
          </p:cNvPr>
          <p:cNvSpPr/>
          <p:nvPr/>
        </p:nvSpPr>
        <p:spPr>
          <a:xfrm>
            <a:off x="677662" y="1507855"/>
            <a:ext cx="4318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3609E4-3F9A-4664-B2F2-8C864E2B5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07" y="1691095"/>
            <a:ext cx="347502" cy="34140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AE5F1DD-D767-436E-8770-7B0BD2197BD3}"/>
              </a:ext>
            </a:extLst>
          </p:cNvPr>
          <p:cNvSpPr/>
          <p:nvPr/>
        </p:nvSpPr>
        <p:spPr>
          <a:xfrm>
            <a:off x="677662" y="2568139"/>
            <a:ext cx="39742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352B55-CE17-4F1C-8D71-6D772A432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907" y="2905267"/>
            <a:ext cx="347502" cy="34140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7D650AD-6317-4623-80E6-C6E55E883C6C}"/>
              </a:ext>
            </a:extLst>
          </p:cNvPr>
          <p:cNvSpPr/>
          <p:nvPr/>
        </p:nvSpPr>
        <p:spPr>
          <a:xfrm>
            <a:off x="677662" y="4041533"/>
            <a:ext cx="383219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ұсыныстар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34FFF3D-ADE4-4E1B-B2F8-0BE5CC0377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955" y="4686438"/>
            <a:ext cx="341406" cy="341406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4B55842-59F2-4A0A-970C-0420623BD7E5}"/>
              </a:ext>
            </a:extLst>
          </p:cNvPr>
          <p:cNvSpPr/>
          <p:nvPr/>
        </p:nvSpPr>
        <p:spPr>
          <a:xfrm>
            <a:off x="8572728" y="1651737"/>
            <a:ext cx="2285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74EFE0F-0D52-4C6A-8212-16B483E448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4315" y="1710441"/>
            <a:ext cx="347502" cy="34140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FBA49B8-1FD7-4087-9827-411A3BB2293F}"/>
              </a:ext>
            </a:extLst>
          </p:cNvPr>
          <p:cNvSpPr/>
          <p:nvPr/>
        </p:nvSpPr>
        <p:spPr>
          <a:xfrm>
            <a:off x="8572728" y="2614306"/>
            <a:ext cx="29799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ағартушылық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24631B1-19D2-40DC-BC4E-39BE41BA55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0321" y="3389795"/>
            <a:ext cx="347502" cy="341406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C86F600-FD4C-4D9F-87A5-2E1C736B8C6B}"/>
              </a:ext>
            </a:extLst>
          </p:cNvPr>
          <p:cNvSpPr/>
          <p:nvPr/>
        </p:nvSpPr>
        <p:spPr>
          <a:xfrm>
            <a:off x="8572727" y="4967883"/>
            <a:ext cx="31813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тәрбие-алдын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әзірлемелері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9B208FA-38FA-40A6-9CBE-B6C015D8CF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0321" y="5330868"/>
            <a:ext cx="347502" cy="3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669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21670" y="115801"/>
            <a:ext cx="10017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252404" y="1074026"/>
            <a:ext cx="7341833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алушыға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қауыпты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эмпатияны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пассивті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аулақ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стратегияларға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психокоррекциялық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8A117D-ED7F-427A-94CB-E66EC563D3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5127" y="2295925"/>
            <a:ext cx="3499407" cy="3828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49111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875127" y="301419"/>
            <a:ext cx="10017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 психолог: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489944" y="1228397"/>
            <a:ext cx="734183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өзгеруіне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үрдісінде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8A117D-ED7F-427A-94CB-E66EC563D3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5127" y="2295925"/>
            <a:ext cx="3499407" cy="3828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33298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1051827" y="560256"/>
            <a:ext cx="9707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051827" y="2160694"/>
            <a:ext cx="10786369" cy="465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Психодиагностикалық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қауыпты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сұхбат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скринингтік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диагностика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1E2AA8-CA14-49B9-8895-1A46387749B1}"/>
              </a:ext>
            </a:extLst>
          </p:cNvPr>
          <p:cNvSpPr/>
          <p:nvPr/>
        </p:nvSpPr>
        <p:spPr>
          <a:xfrm>
            <a:off x="1051827" y="1268142"/>
            <a:ext cx="100883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работы школьного психолога по профилактике и предупреждению суицидального поведения детей и подростков включает в себя следующие направления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0268161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918662" y="1592523"/>
            <a:ext cx="10786369" cy="4191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студенттермен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дәрістер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психолог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жиналыстары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Түзету-дамыту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нығайту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жақсарту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түзету-дамыту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сенімсіздікті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1E2AA8-CA14-49B9-8895-1A46387749B1}"/>
              </a:ext>
            </a:extLst>
          </p:cNvPr>
          <p:cNvSpPr/>
          <p:nvPr/>
        </p:nvSpPr>
        <p:spPr>
          <a:xfrm>
            <a:off x="918661" y="504662"/>
            <a:ext cx="104980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29379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599460" y="27493"/>
            <a:ext cx="98349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қадамдық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6E3571-7260-4B3A-87BB-D78B84917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00" y="609355"/>
            <a:ext cx="10711600" cy="563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796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961" y="1686576"/>
            <a:ext cx="10416343" cy="10530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675" y="642490"/>
            <a:ext cx="10404629" cy="98542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1845448" y="638510"/>
            <a:ext cx="1016603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ТЫҢДАУ.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сөйлеуіне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бөлмеуге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дауласпауға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сөйлеуден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гөрі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0937" y="3867507"/>
            <a:ext cx="10190550" cy="119107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1719971" y="1703816"/>
            <a:ext cx="102915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ЖАУАПКЕРШІЛІКТЕР МЕН ЖАҚЫН АДАМДАРМЕН ҚАРЫМ-ҚАТЫНАСТЫ ЕСКЕ ТҮСІРУ. 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сүйіктіңізді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ренжіткісі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келмейтін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884" y="2733120"/>
            <a:ext cx="10291516" cy="107572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1789884" y="2739604"/>
            <a:ext cx="102216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ЖАМАН МЕН ЖАҚСЫНЫ ТАРАЗЫЛАУ.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аудармауға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естеліктерді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жаңғыртуға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1820937" y="3881904"/>
            <a:ext cx="101106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МӘСЕЛЕНІ ШЕШУДЕ БАР ТӘЖІРИБЕНІ ПАЙДАЛАНУ.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бұрынғы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6AAA3C-531A-4A8F-A6A2-217882481A5B}"/>
              </a:ext>
            </a:extLst>
          </p:cNvPr>
          <p:cNvSpPr/>
          <p:nvPr/>
        </p:nvSpPr>
        <p:spPr>
          <a:xfrm>
            <a:off x="3077485" y="155801"/>
            <a:ext cx="44420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КЕҢЕС БЕРУ ЕРЕЖЕЛЕРІ :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5ACFED4-DBDC-42D2-A4DB-3B268EEE8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5447" y="5117248"/>
            <a:ext cx="10166039" cy="1188823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FCEBDD-D3A8-4E64-8E3A-6BA6472D4FB7}"/>
              </a:ext>
            </a:extLst>
          </p:cNvPr>
          <p:cNvSpPr/>
          <p:nvPr/>
        </p:nvSpPr>
        <p:spPr>
          <a:xfrm>
            <a:off x="1845448" y="5203827"/>
            <a:ext cx="96725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ОЯНУ ПОТЕНЦИАЛЫ (КҮШ).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сүйенетін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шыдамдылық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FFF6223-81AE-4273-8FB0-0716532317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44" y="2847709"/>
            <a:ext cx="1541418" cy="274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779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185" y="2147882"/>
            <a:ext cx="10021717" cy="8611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246" y="995994"/>
            <a:ext cx="10061656" cy="98542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1765373" y="995994"/>
            <a:ext cx="97831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 БОЛАШАҚ.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тілектер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армандарды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3155" y="4342440"/>
            <a:ext cx="9859996" cy="119107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1765374" y="2176070"/>
            <a:ext cx="97831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ҚҰРЫЛЫМДЫҚ ӘРЕКЕТТЕР.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ойластырыңыз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5374" y="3154438"/>
            <a:ext cx="9982528" cy="107572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1786612" y="3184469"/>
            <a:ext cx="98142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ауысыңыз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ұмыта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1845448" y="4342440"/>
            <a:ext cx="98077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Қызығушылықтар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шеңберін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кеңейту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қуаныш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үйірмелерде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6AAA3C-531A-4A8F-A6A2-217882481A5B}"/>
              </a:ext>
            </a:extLst>
          </p:cNvPr>
          <p:cNvSpPr/>
          <p:nvPr/>
        </p:nvSpPr>
        <p:spPr>
          <a:xfrm>
            <a:off x="3077485" y="155801"/>
            <a:ext cx="44420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КЕҢЕС БЕРУ ЕРЕЖЕЛЕРІ :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FFF6223-81AE-4273-8FB0-0716532317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44" y="2847709"/>
            <a:ext cx="1541418" cy="274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545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1580047" y="543579"/>
            <a:ext cx="95569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маршруты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қамтуы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767023" y="1205299"/>
            <a:ext cx="1048098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аты-жөні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қысқаша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диагностика</a:t>
            </a:r>
          </a:p>
          <a:p>
            <a:pPr algn="just"/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Тереңдетілген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диагностика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анықталған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қауыпты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тобындағы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жүрудің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маршруты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әзірленеді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бағытталуы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5538877-5B47-44E1-B8A9-F76AA274837A}"/>
              </a:ext>
            </a:extLst>
          </p:cNvPr>
          <p:cNvSpPr/>
          <p:nvPr/>
        </p:nvSpPr>
        <p:spPr>
          <a:xfrm>
            <a:off x="9636304" y="835966"/>
            <a:ext cx="13965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07320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599460" y="27493"/>
            <a:ext cx="98349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аясындағы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педагог-психолог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циклограммасы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7178A43-9EEF-461B-B138-E8EDB95F6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30" y="668591"/>
            <a:ext cx="11526175" cy="658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484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745646C-F603-40FF-9028-3E19B3CF8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36" y="1304360"/>
            <a:ext cx="11717528" cy="42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08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22C0B9-6358-49F4-BA52-D9A986C16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57" y="252708"/>
            <a:ext cx="11790686" cy="635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0330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C74B65D-6637-4D41-BFA9-E4A693F66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19" y="1365325"/>
            <a:ext cx="11833362" cy="412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555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1864311" y="483312"/>
            <a:ext cx="87410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541DFE2-4633-4072-8279-6C018B52EA4C}"/>
              </a:ext>
            </a:extLst>
          </p:cNvPr>
          <p:cNvSpPr/>
          <p:nvPr/>
        </p:nvSpPr>
        <p:spPr>
          <a:xfrm>
            <a:off x="1282900" y="1624796"/>
            <a:ext cx="741285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Компенсатордың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механизмдері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BEDDEF-F9C2-41BA-AD2B-A7509A600D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16104" y="1345832"/>
            <a:ext cx="1609632" cy="416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204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541DFE2-4633-4072-8279-6C018B52EA4C}"/>
              </a:ext>
            </a:extLst>
          </p:cNvPr>
          <p:cNvSpPr/>
          <p:nvPr/>
        </p:nvSpPr>
        <p:spPr>
          <a:xfrm>
            <a:off x="1282900" y="1624796"/>
            <a:ext cx="74128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 ЖҰМЫС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BEDDEF-F9C2-41BA-AD2B-A7509A600D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16104" y="1345832"/>
            <a:ext cx="1609632" cy="416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258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424356" y="371816"/>
            <a:ext cx="46033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олданылған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тізімі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049044" y="1146668"/>
            <a:ext cx="10786369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Зиновьева, Н. О., Михайлова, Н. Ф. Психология и психотерапия насилия. Ребёнок в кризисной ситуации [Текст] // Н. О. Зиновьева, Н. Ф Михайлова. — СПб. : Речь, 2003.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1.Зотов, М. В. Суицидальное поведение: механизмы развития, диагностика, коррекция [Текст] // М. В. Зотов. — СПб. : Речь, 2006.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2.Клейберг, Ю. А. Психология девиантного поведения [Текст] : учеб. пособие для вузов. // Ю. А.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Клейберг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М. : ТЦ Сфера при участии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М», 2001.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3.Малкина-Пых, И. Г. Психологическая помощь в кризисных ситуациях [Текст] // И. Г. Малкина-Пых. — М. 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2008.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4.Детский суицид: что надо знать родителям и специалистам. Памятка для родителей (законных представителей) и специалистов, работающих с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шеннолетними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обучающимися, по выявлению у несовершеннолетних признаков суицидального поведения [Текст] 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пособие / И. Г. Назарова, М. Ф.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Лукани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на, К. В. Терехова, О. В.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Чиркун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Ярославль : ГАУ ДПО ЯО ИРО. — 2017.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b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ru-RU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3510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068509" y="549383"/>
            <a:ext cx="46033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Қолданылған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тізімі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865572" y="1083476"/>
            <a:ext cx="10786369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5.Назарова, И. Г.,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Чиркун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О. В. Медиация как инструмент перехода школ в эффективный режим работы [Текст] : метод. рекомендации / И. Г. Назарова, О. В.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Чиркун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Ярославль : ГАУ ДПО ЯО ИРО, 2017. — 95 с. — (Эффективная школа).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6.Программа родительского всеобуча по профилактике детского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да «За жизнь в ответе!» [Текст] 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пособие / И. Г. Назарова, Г. О. Рощина, Е. С. Боярова. — Ярославль : ГОАУ ЯО ИРО. — 2013.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7.Родионов, В. А.,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Ступницкая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М. А.,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Ступницкая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К. Р. Прививка от стресса [Текст] // В. А. Родионов, М. А.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Ступницкая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К. Р.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Ступницкая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Ярославль : Академия развития, 2006.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8.Ромек, В. Г. Психологическая помощь в кризисных ситуациях [Текст] / В. Г.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Ромек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 А. Конторович, Е. И.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Крукович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СПб. : Речь, 2007.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9.Спасти от пропасти. Родительский всеобуч: программы профилактики суицидального риска [Текст] : метод. пособие / сост. и науч. ред. Е. Г. Артамонова, О. И. Ефремова. — М. : АНО «ЦНПРО», 2014.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10.Шнейдман, Э. Душа самоубийцы [Текст] // Э.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Шнейдман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М. : Смысл, 2001.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b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ru-RU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23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700682" y="648023"/>
            <a:ext cx="36180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сілтемелер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942513" y="1688206"/>
            <a:ext cx="1025223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dirty="0">
                <a:latin typeface="Arial" panose="020B0604020202020204" pitchFamily="34" charset="0"/>
              </a:rPr>
              <a:t>Ефимова, О. И., Сероштанова, Н. В., Березина, В. А. Инновационный опыт работы по профилактике суицидального поведения детей и подростков в образовательных организациях. Методические рекомендации для руководителей и педагогических работников образовательных организаций [Электронный ресурс] / О. И. Ефимова, Н. В. Сероштанова, В. А. Березина // Актуальные проблемы профилактики девиантного поведения, формирование здорового и безопасного образа жизни обучающихся. — М. : ФГБНУ «Центр защиты прав и интересов	детей»,	2018.  </a:t>
            </a:r>
            <a:r>
              <a:rPr lang="ru-RU" altLang="ru-RU" dirty="0">
                <a:latin typeface="Arial" panose="020B0604020202020204" pitchFamily="34" charset="0"/>
                <a:hlinkClick r:id="rId2"/>
              </a:rPr>
              <a:t>https://elibrary.ru/item.asp?id=26695043</a:t>
            </a:r>
            <a:endParaRPr lang="en-US" altLang="ru-RU" dirty="0">
              <a:latin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dirty="0">
                <a:latin typeface="Arial" panose="020B0604020202020204" pitchFamily="34" charset="0"/>
              </a:rPr>
              <a:t>Сайт «Фонд поддержки детей, находящихся в трудной жизненной ситуации» [Электронный ресурс]. — Режим доступа: http://fond-detyam.ru/ </a:t>
            </a:r>
          </a:p>
        </p:txBody>
      </p:sp>
    </p:spTree>
    <p:extLst>
      <p:ext uri="{BB962C8B-B14F-4D97-AF65-F5344CB8AC3E}">
        <p14:creationId xmlns:p14="http://schemas.microsoft.com/office/powerpoint/2010/main" val="41154950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2605552" y="1997428"/>
            <a:ext cx="781284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 </a:t>
            </a: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плана школы по профилактике суицида</a:t>
            </a:r>
          </a:p>
        </p:txBody>
      </p:sp>
    </p:spTree>
    <p:extLst>
      <p:ext uri="{BB962C8B-B14F-4D97-AF65-F5344CB8AC3E}">
        <p14:creationId xmlns:p14="http://schemas.microsoft.com/office/powerpoint/2010/main" val="34302038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3581</TotalTime>
  <Words>3596</Words>
  <Application>Microsoft Office PowerPoint</Application>
  <PresentationFormat>Широкоэкранный</PresentationFormat>
  <Paragraphs>304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8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132</cp:revision>
  <dcterms:created xsi:type="dcterms:W3CDTF">2021-10-18T06:14:28Z</dcterms:created>
  <dcterms:modified xsi:type="dcterms:W3CDTF">2023-02-21T05:22:01Z</dcterms:modified>
</cp:coreProperties>
</file>