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2" r:id="rId3"/>
    <p:sldId id="263" r:id="rId4"/>
    <p:sldId id="286" r:id="rId5"/>
    <p:sldId id="267" r:id="rId6"/>
    <p:sldId id="268" r:id="rId7"/>
    <p:sldId id="269" r:id="rId8"/>
    <p:sldId id="323" r:id="rId9"/>
    <p:sldId id="278" r:id="rId10"/>
    <p:sldId id="324" r:id="rId11"/>
    <p:sldId id="325" r:id="rId12"/>
    <p:sldId id="326" r:id="rId13"/>
    <p:sldId id="327" r:id="rId14"/>
    <p:sldId id="287" r:id="rId15"/>
    <p:sldId id="328" r:id="rId16"/>
    <p:sldId id="329" r:id="rId17"/>
    <p:sldId id="334" r:id="rId18"/>
    <p:sldId id="330" r:id="rId19"/>
    <p:sldId id="331" r:id="rId20"/>
    <p:sldId id="332" r:id="rId21"/>
    <p:sldId id="333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446B"/>
    <a:srgbClr val="2A928D"/>
    <a:srgbClr val="C3570F"/>
    <a:srgbClr val="FB9705"/>
    <a:srgbClr val="549DC6"/>
    <a:srgbClr val="00AE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0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867236" y="1744692"/>
            <a:ext cx="6890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</a:t>
            </a:r>
            <a:r>
              <a:rPr lang="kk-KZ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ҮЙЛЕСІМДІ ДАМУЫ ҰЛТТЫҚ ИНСТИТУТЫ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625918" y="2553987"/>
            <a:ext cx="737351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ЖАСӨСПІРІМДЕР АРАСЫНДА СУИЦИДТІҢ АЛДЫН АЛУ БОЙЫНША ХАЛЫҚАРАЛЫҚ ТӘЖІРИБЕ. ҚАЗАҚСТАНДАҒЫ БАЛАЛАР АРАСЫНДАҒЫ СУИЦИД МӘСЕЛЕСІ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452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 ҮЙЛЕСІМДІ ДАМУЫ ҰЛТТЫҚ ИНСТИТУТЫ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Тыңдаушыларды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тәжірибесімен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37043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тыңдаушыларды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тәжірибесімен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957" y="697240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5" y="798025"/>
            <a:ext cx="2408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2102528" y="1973933"/>
            <a:ext cx="798694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314330" y="1220077"/>
            <a:ext cx="559885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психология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зерттеулердің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Э.Дюркгейм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З.Фрейд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Дүниежүзілік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(ДДСҰ) 90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мұқият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оқырманға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жіберілмейді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5306F2-BE3F-4B88-AAD4-722157112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81" y="1649286"/>
            <a:ext cx="2188654" cy="2920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D4422B-4B3F-422C-9C3D-646FEC75A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0509" y="1594416"/>
            <a:ext cx="1914310" cy="3029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7816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38EFD0-BFB0-484D-92E3-3C730942C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891" y="402073"/>
            <a:ext cx="8224217" cy="60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E0EBAE-8D30-42DE-9331-10FD657F5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874" y="1746675"/>
            <a:ext cx="3526887" cy="2641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C74D067-3CBE-4D5A-9B40-90180422FFA1}"/>
              </a:ext>
            </a:extLst>
          </p:cNvPr>
          <p:cNvSpPr/>
          <p:nvPr/>
        </p:nvSpPr>
        <p:spPr>
          <a:xfrm>
            <a:off x="6409677" y="1746675"/>
            <a:ext cx="49093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күн халықтың суицидтің алдын алуға болатыны туралы хабардарлығын арттыруға бағытталған.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Прогреске қарамастан, әрбір 40 секунд сайын 1 адам өз-өзіне қол жұмсайды, дейді ДДҰ директоры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040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2361460" y="1204706"/>
            <a:ext cx="76347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ислам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дінін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ұстанатын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елдерге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Сауд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Арабиясы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БАӘ, Кувейт, Бахрейн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Еуропа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елдеріне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(Италия, Испания, Греция)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капиталистік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елдеріне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(АҚШ, Бенилюкс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Франция),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Азия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елдеріне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(Гонконг,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Жапония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Корея)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Еуропа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елдерінде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Ресей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Украина, Беларусь,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жағалауы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Скандинавия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Норвегиядан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Еуропа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елдерінде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(Германия, Швейцария, Австрия)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байқалады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951F34-FD58-4759-8FE5-4688729E19D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BBE0FE"/>
              </a:clrFrom>
              <a:clrTo>
                <a:srgbClr val="BBE0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03907" y="5053614"/>
            <a:ext cx="1774089" cy="880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ADB677-FFB3-4370-8FDF-933D49EE9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107" y="966585"/>
            <a:ext cx="9333785" cy="448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126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31685" y="901086"/>
            <a:ext cx="8975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жүзіндегі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практикалар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1065320" y="1687095"/>
            <a:ext cx="914168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Жапонияда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үкімет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жанынан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штабы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қиындықтарға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тап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әріптестері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орнындағы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атмосфераны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жақсартуға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курсынан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веб-сайт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әзірленуде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Жапон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Жапон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қалаларының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көшелерінде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белсенділері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ұсыныстары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брошюралар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парақшалар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таратты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Финляндия, Норвегия, Швеция, Австралия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Зеландия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азайтудың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жан-жақты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стратегияларын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Нидерланды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Ұлыбританияда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табысқа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821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31685" y="901086"/>
            <a:ext cx="8975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жүзіндегі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практикалар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1065320" y="1687095"/>
            <a:ext cx="914168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«The Friends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Австралия,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Зеландия, Канада,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Ұлыбритания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Ирландия, Германия, Финляндия, Нидерланды, АҚШ, Мексика, Норвегия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Португалиядағы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7-11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12-16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қорқыныш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үрей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алаңдаушылықтың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формат.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сессияны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сессияны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2957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31685" y="901086"/>
            <a:ext cx="8975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жүзіндегі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практикалар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1065320" y="1687095"/>
            <a:ext cx="9836459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Германияның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Coolness training»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шеттетілген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маргиналдарға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Тренинг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құзіреттілікті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үйренуге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деэскалациясына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201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31685" y="901086"/>
            <a:ext cx="8975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жүзіндегі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практикалар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1065320" y="1687095"/>
            <a:ext cx="9836459" cy="4191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Out! Getting Life Back on Track»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бітті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қалпына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жігіттерге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нашақорлық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әл-ауқатты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талқылау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кеңесшіні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478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67196" y="146484"/>
            <a:ext cx="8975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жүзіндегі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практикалар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914400" y="675041"/>
            <a:ext cx="1004952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Словенияда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000" b="1" dirty="0">
                <a:solidFill>
                  <a:srgbClr val="00206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THAT IS ME»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сарапшыдан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Ирландиядағы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тізілімі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NRDSH)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таралуын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Тізілімді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өтініші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NHS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бюросы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қаржыландырады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Тізілімнің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айналысатын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практиктерді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хабардар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аурухананың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жедел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жәрдем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бөлімшелеріне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жиілігі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жиілігін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221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615735" y="1257999"/>
            <a:ext cx="92150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Пестицидтерді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Африка,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Америка,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Оңтүстік-Шығыс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Азия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Тынық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мұхитының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Пестицидтерді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конвенцияларды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шаруашылығында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пестицидтерді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тыйым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салу;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пестицидтерді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қауымдастықтардың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пестицидтерге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пестицидтердің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уыттылығын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0309B1B-36F7-475F-8DF2-207BC9A4C83B}"/>
              </a:ext>
            </a:extLst>
          </p:cNvPr>
          <p:cNvSpPr/>
          <p:nvPr/>
        </p:nvSpPr>
        <p:spPr>
          <a:xfrm>
            <a:off x="2068498" y="186831"/>
            <a:ext cx="99962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елдерде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Австралияда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Канадада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Зеландияда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Норвегияда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Ұлыбританияда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қаруына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иелік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шектейтін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қабылдануы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санаттағы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төмендеуіне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32E2D6-5FA4-45C9-96AF-D4863739D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655" y="1730497"/>
            <a:ext cx="7258690" cy="4367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93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85F7FB0-D0B5-48AA-AC92-322CFC90576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3133" y="-115410"/>
            <a:ext cx="1378867" cy="178482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500CDA2-6ABA-4D1B-AB00-8894DA0016DF}"/>
              </a:ext>
            </a:extLst>
          </p:cNvPr>
          <p:cNvSpPr/>
          <p:nvPr/>
        </p:nvSpPr>
        <p:spPr>
          <a:xfrm>
            <a:off x="1337569" y="286070"/>
            <a:ext cx="10256668" cy="6571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«КҮЗЕТШІ»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сирек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сұрайды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осалдықты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Күзетші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әлеуетті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күзетшілерге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психиатриялық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жедел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қоғамдастықтардың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басшылары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полиция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сөндірушілер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төтенше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қарулы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күштердің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офицерлері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емшілері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кадр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басшылар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Күзетшілерді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бағдарламаларының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тобындағы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осы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емдеуге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жіберу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159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67196" y="146484"/>
            <a:ext cx="8975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жүзіндегі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практикалар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A6563EF-CCED-4A83-8B6E-8CEC4402E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24" y="608149"/>
            <a:ext cx="10034152" cy="610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172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A93E5D-EBC5-4EF4-A690-3B1038D3F67C}"/>
              </a:ext>
            </a:extLst>
          </p:cNvPr>
          <p:cNvSpPr/>
          <p:nvPr/>
        </p:nvSpPr>
        <p:spPr>
          <a:xfrm>
            <a:off x="2831977" y="1749302"/>
            <a:ext cx="66671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Монреальдағы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(Канада)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полицияның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жұмсауының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алудың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жан-жақты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Монреальдағы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полиция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қызметкерлерінің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айтарлықтай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төмендеуіне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(79%-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әкелді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878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A93E5D-EBC5-4EF4-A690-3B1038D3F67C}"/>
              </a:ext>
            </a:extLst>
          </p:cNvPr>
          <p:cNvSpPr/>
          <p:nvPr/>
        </p:nvSpPr>
        <p:spPr>
          <a:xfrm>
            <a:off x="1890943" y="1954997"/>
            <a:ext cx="862021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көрсеткендей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салыстырғанда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пен 14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15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29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Дүниежүзілік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саны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3-ші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көшбасшы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5-14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9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15-29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B5DADF-C2EE-460D-AEC1-00A1A6A044DC}"/>
              </a:ext>
            </a:extLst>
          </p:cNvPr>
          <p:cNvSpPr/>
          <p:nvPr/>
        </p:nvSpPr>
        <p:spPr>
          <a:xfrm>
            <a:off x="2099569" y="840353"/>
            <a:ext cx="82029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Қазақстандағы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528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A93E5D-EBC5-4EF4-A690-3B1038D3F67C}"/>
              </a:ext>
            </a:extLst>
          </p:cNvPr>
          <p:cNvSpPr/>
          <p:nvPr/>
        </p:nvSpPr>
        <p:spPr>
          <a:xfrm>
            <a:off x="2055181" y="1685576"/>
            <a:ext cx="808163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1990-2016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елімізде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102 402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1996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- 4796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2007-2012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жұмсағандар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төмендеуі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тіркелді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2957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B5DADF-C2EE-460D-AEC1-00A1A6A044DC}"/>
              </a:ext>
            </a:extLst>
          </p:cNvPr>
          <p:cNvSpPr/>
          <p:nvPr/>
        </p:nvSpPr>
        <p:spPr>
          <a:xfrm>
            <a:off x="2325949" y="636167"/>
            <a:ext cx="82384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Қазақстандағы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56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1E5F345-6B63-418E-A496-6AF45FE813F0}"/>
              </a:ext>
            </a:extLst>
          </p:cNvPr>
          <p:cNvSpPr/>
          <p:nvPr/>
        </p:nvSpPr>
        <p:spPr>
          <a:xfrm>
            <a:off x="0" y="825623"/>
            <a:ext cx="5850385" cy="55041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1-миф.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Адам суицид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айтса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аудартқысы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2-миф.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Нағыз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ескертусіз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болжай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алмайсың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3-миф.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өлтіретіндер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ауруға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шалдыққан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демек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алмайсың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4-миф.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жасалуына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етуі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тақырыптан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қашқан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5-миф.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Адам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өлтіруге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еткен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қайталанбайды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алаңдамайсыз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6-миф.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жасайтындар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депрессияға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ұшыраған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B5DADF-C2EE-460D-AEC1-00A1A6A044DC}"/>
              </a:ext>
            </a:extLst>
          </p:cNvPr>
          <p:cNvSpPr/>
          <p:nvPr/>
        </p:nvSpPr>
        <p:spPr>
          <a:xfrm>
            <a:off x="3195961" y="369836"/>
            <a:ext cx="68979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ТУРАЛЫ МИФТЕР МЕН ФАКТІЛЕР</a:t>
            </a:r>
          </a:p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1395148-92DB-4824-9DCF-F3B05349E980}"/>
              </a:ext>
            </a:extLst>
          </p:cNvPr>
          <p:cNvSpPr/>
          <p:nvPr/>
        </p:nvSpPr>
        <p:spPr>
          <a:xfrm>
            <a:off x="6029418" y="825623"/>
            <a:ext cx="5850385" cy="55041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1-Факт. 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айтқан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ауырсынуды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бастан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кешіріп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осылайша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сұрап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айқайлайды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күйзелісі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хабарлайды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2-Факт. 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жасағандардың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көпшілігі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басқаларға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жанама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жеткізе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10-ға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жуық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жасаушылардың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сегізі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басқаларға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істейтіні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ескерту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белгілерін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endParaRPr lang="ru-RU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3-Факт: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баратын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көпшілігінде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ауру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</a:p>
          <a:p>
            <a:pPr algn="ctr"/>
            <a:r>
              <a:rPr lang="ru-RU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4-Факт.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айту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себеп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керісінше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алудың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қадамы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5-Факт.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әрекетті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қайталайды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нәтижеге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жеткізеді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6-Факт: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жасағанның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бәрі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депрессияға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ұшырамайды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мінезі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бейімдігі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жасай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5800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2493</TotalTime>
  <Words>1453</Words>
  <Application>Microsoft Office PowerPoint</Application>
  <PresentationFormat>Широкоэкранный</PresentationFormat>
  <Paragraphs>67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132</cp:revision>
  <dcterms:created xsi:type="dcterms:W3CDTF">2021-10-18T06:14:28Z</dcterms:created>
  <dcterms:modified xsi:type="dcterms:W3CDTF">2023-02-20T16:06:32Z</dcterms:modified>
</cp:coreProperties>
</file>