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2" r:id="rId3"/>
    <p:sldId id="263" r:id="rId4"/>
    <p:sldId id="300" r:id="rId5"/>
    <p:sldId id="335" r:id="rId6"/>
    <p:sldId id="267" r:id="rId7"/>
    <p:sldId id="270" r:id="rId8"/>
    <p:sldId id="268" r:id="rId9"/>
    <p:sldId id="336" r:id="rId10"/>
    <p:sldId id="299" r:id="rId11"/>
    <p:sldId id="269" r:id="rId12"/>
    <p:sldId id="287" r:id="rId13"/>
    <p:sldId id="337" r:id="rId14"/>
    <p:sldId id="338" r:id="rId15"/>
    <p:sldId id="339" r:id="rId16"/>
    <p:sldId id="301" r:id="rId17"/>
    <p:sldId id="340" r:id="rId18"/>
    <p:sldId id="341" r:id="rId19"/>
    <p:sldId id="302" r:id="rId20"/>
    <p:sldId id="296" r:id="rId21"/>
    <p:sldId id="342" r:id="rId22"/>
    <p:sldId id="304" r:id="rId23"/>
    <p:sldId id="305" r:id="rId24"/>
    <p:sldId id="316" r:id="rId25"/>
    <p:sldId id="319" r:id="rId26"/>
    <p:sldId id="343" r:id="rId27"/>
    <p:sldId id="347" r:id="rId28"/>
    <p:sldId id="344" r:id="rId29"/>
    <p:sldId id="345" r:id="rId30"/>
    <p:sldId id="346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446B"/>
    <a:srgbClr val="2A928D"/>
    <a:srgbClr val="C3570F"/>
    <a:srgbClr val="FB9705"/>
    <a:srgbClr val="549DC6"/>
    <a:srgbClr val="00AE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22.02.2023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29881" y="3067133"/>
            <a:ext cx="68908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СУИЦИДТІК МІНЕЗ-ҚҰЛЫҚ ПЕН СУИЦИД ӘРЕКЕТТЕРІ КЕЗІНДЕ ШАРА ҚОЛДАНУ АЛГОРИТМДЕРІ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1307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үйлесімді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субъектілерінің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алгоритмдерінің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талпыныс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19062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062010" y="1485661"/>
            <a:ext cx="798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жұмыстағы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функциялары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 АЛДЫН АЛУ ДЕҢГЕЙЛЕРІ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24" y="1203993"/>
            <a:ext cx="9763073" cy="70788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236954" y="1319245"/>
            <a:ext cx="12461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алдын-алу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24" y="2438649"/>
            <a:ext cx="9763073" cy="70788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1236954" y="2553805"/>
            <a:ext cx="95849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61EF08-2DBD-4199-A5E3-F1BF828C7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56" y="3620830"/>
            <a:ext cx="9760542" cy="7132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2E73DE-207A-458F-A25B-3CE2CC0E2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256" y="4825461"/>
            <a:ext cx="9760542" cy="71329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D85DC5-579D-4C88-A042-A4371A7752BC}"/>
              </a:ext>
            </a:extLst>
          </p:cNvPr>
          <p:cNvSpPr/>
          <p:nvPr/>
        </p:nvSpPr>
        <p:spPr>
          <a:xfrm>
            <a:off x="1231034" y="3741502"/>
            <a:ext cx="5279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қайталама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B0990C7-9CA7-4426-8514-A6604F024322}"/>
              </a:ext>
            </a:extLst>
          </p:cNvPr>
          <p:cNvSpPr/>
          <p:nvPr/>
        </p:nvSpPr>
        <p:spPr>
          <a:xfrm>
            <a:off x="1231034" y="4976158"/>
            <a:ext cx="5462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дәрежелі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профилактика</a:t>
            </a:r>
          </a:p>
        </p:txBody>
      </p:sp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5409" y="292508"/>
            <a:ext cx="7007728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38990"/>
            <a:ext cx="6058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230819" y="2449154"/>
            <a:ext cx="3269871" cy="2060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68676" y="2449153"/>
            <a:ext cx="33320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оңалту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83893" y="1622415"/>
            <a:ext cx="7875653" cy="18065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754914" y="1648322"/>
            <a:ext cx="78756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AC4FD9-AB59-4D59-85A0-6DD724270CE4}"/>
              </a:ext>
            </a:extLst>
          </p:cNvPr>
          <p:cNvSpPr/>
          <p:nvPr/>
        </p:nvSpPr>
        <p:spPr>
          <a:xfrm>
            <a:off x="3683893" y="3936831"/>
            <a:ext cx="7875653" cy="2357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189568-3DAF-42B0-882E-36F7E3692AC5}"/>
              </a:ext>
            </a:extLst>
          </p:cNvPr>
          <p:cNvSpPr/>
          <p:nvPr/>
        </p:nvSpPr>
        <p:spPr>
          <a:xfrm>
            <a:off x="3682405" y="3992164"/>
            <a:ext cx="787714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кезеңдегі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Шұғыл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куәгерлерінің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жеңілдету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8847D81-A6EF-40B9-90CE-3B273908AB96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1865754" y="1961965"/>
            <a:ext cx="1" cy="487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E7406BB-8D7F-4F4A-940D-6EB48DB32598}"/>
              </a:ext>
            </a:extLst>
          </p:cNvPr>
          <p:cNvCxnSpPr/>
          <p:nvPr/>
        </p:nvCxnSpPr>
        <p:spPr>
          <a:xfrm>
            <a:off x="1865754" y="1961965"/>
            <a:ext cx="18181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DC7E0B1-63B8-4EA1-AA61-51CB7FCBC508}"/>
              </a:ext>
            </a:extLst>
          </p:cNvPr>
          <p:cNvCxnSpPr>
            <a:stCxn id="8" idx="2"/>
          </p:cNvCxnSpPr>
          <p:nvPr/>
        </p:nvCxnSpPr>
        <p:spPr>
          <a:xfrm flipH="1">
            <a:off x="1865754" y="4509856"/>
            <a:ext cx="1" cy="6056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795D951-3B6D-41D5-9787-2A4FFFC9EFD4}"/>
              </a:ext>
            </a:extLst>
          </p:cNvPr>
          <p:cNvCxnSpPr>
            <a:cxnSpLocks/>
          </p:cNvCxnSpPr>
          <p:nvPr/>
        </p:nvCxnSpPr>
        <p:spPr>
          <a:xfrm flipV="1">
            <a:off x="1865754" y="5115547"/>
            <a:ext cx="181665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55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491449" y="683366"/>
            <a:ext cx="101725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 СУИЦИД ЖАҒДАЙЫНДАГЫ МЕКТЕПТЕ ӘРЕКЕТ АЛГОРИТМІ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491449" y="1530152"/>
            <a:ext cx="959676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/куратор;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полициямен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тергеуші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)•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52" y="3151309"/>
            <a:ext cx="2256017" cy="31962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36428" y="3380125"/>
            <a:ext cx="18493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755" y="3151309"/>
            <a:ext cx="2013751" cy="32512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344" y="3178817"/>
            <a:ext cx="2293134" cy="316871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247647" y="3429000"/>
            <a:ext cx="18126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хабарлаңыз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9026648" y="3466445"/>
            <a:ext cx="21025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Мектепішілік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тергеу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жүргізіңіз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мән-жайын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анықтаңыз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B4E2DB-120A-43E0-B4A5-6F06CA5D2F36}"/>
              </a:ext>
            </a:extLst>
          </p:cNvPr>
          <p:cNvSpPr/>
          <p:nvPr/>
        </p:nvSpPr>
        <p:spPr>
          <a:xfrm>
            <a:off x="2781669" y="152122"/>
            <a:ext cx="86529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D23003-01D7-42A3-A830-C57841D8A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26" y="860008"/>
            <a:ext cx="2042337" cy="20423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626E57-D3DC-4BC9-9B7D-244AC6D7C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3486" y="860008"/>
            <a:ext cx="1090288" cy="21805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2648DE2-DE33-43E7-A6B2-066C29E974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8755" y="816861"/>
            <a:ext cx="2042337" cy="20423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05CF4F-4E9B-4845-BBA2-246904C8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60" y="3178817"/>
            <a:ext cx="2653079" cy="32512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AB037A-585B-4FC5-9D39-9C9F21893C2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76176" y="1127612"/>
            <a:ext cx="2182630" cy="1645367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0BBA72-028C-4C71-9A6C-6CB62ED7A29C}"/>
              </a:ext>
            </a:extLst>
          </p:cNvPr>
          <p:cNvSpPr/>
          <p:nvPr/>
        </p:nvSpPr>
        <p:spPr>
          <a:xfrm>
            <a:off x="5725860" y="3178817"/>
            <a:ext cx="25481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әрекеттенген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(1, 2, 3, 4-нысандарды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683581" y="964239"/>
            <a:ext cx="1096392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1, 2, 3, 4 (электронный и бумажный вариант).</a:t>
            </a:r>
          </a:p>
          <a:p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түсіндірме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үй-тұрмыстық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мінездемесі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сыныппен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үзінді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көшірмелерін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беру). (психолог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сыныппен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үзінді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көшірмелерін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беру).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(психолог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2089211" y="78549"/>
            <a:ext cx="8501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топтамасын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598633" y="600027"/>
            <a:ext cx="6995604" cy="5423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көшірмелері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табельдер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диспансер (ПНД),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(ОДН),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Психологиялық-медициналық-педагогикалық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комиссия (ПМПК)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 б.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анықтамалары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F18EB2-0E62-4BB8-8CEF-6E89556B9FE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5274" y="2487659"/>
            <a:ext cx="27717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3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10" y="521262"/>
            <a:ext cx="3160855" cy="45922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73218" y="521262"/>
            <a:ext cx="303468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сауықтыру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маршрут)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құрастыру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604" y="1353643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855" y="521262"/>
            <a:ext cx="3255546" cy="45922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252605" y="1723283"/>
            <a:ext cx="32555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заңгерлік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184818" y="770685"/>
            <a:ext cx="32055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Атқарылған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тұстарын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тиімділігін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түзетулер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тоқсан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сайынғы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маршрутты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тіркеңіз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794768" y="342344"/>
            <a:ext cx="89753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4054651" y="1533181"/>
            <a:ext cx="744558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өнімді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ынтымақтастығы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әртараптандырады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мейірімді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00AF74-1116-466C-BCFA-F2D6620E5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87" y="1783859"/>
            <a:ext cx="2621507" cy="122540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8D49D4-854D-4B47-8C7D-E9EB6A3313F9}"/>
              </a:ext>
            </a:extLst>
          </p:cNvPr>
          <p:cNvSpPr/>
          <p:nvPr/>
        </p:nvSpPr>
        <p:spPr>
          <a:xfrm>
            <a:off x="1094030" y="2987373"/>
            <a:ext cx="26215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әкімшілігі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160451" y="467886"/>
            <a:ext cx="861133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спорттық-сауықтыру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көркем-эстетикалық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әдістемелік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құжаттаманы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мәдени-ағарту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әкімшілігі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бөлімшелері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E5314C-15BA-4E93-B540-A25B0D2B8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10" y="2006353"/>
            <a:ext cx="2572241" cy="375211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551069" y="316047"/>
            <a:ext cx="7546019" cy="6038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сондай-ақ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әзірлейді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жиналыстары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694B01-FA81-44BA-A548-2277A893B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48" y="875341"/>
            <a:ext cx="2828789" cy="404199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FA5CF9-6A99-44F6-8360-CA4A67FDCDAC}"/>
              </a:ext>
            </a:extLst>
          </p:cNvPr>
          <p:cNvSpPr/>
          <p:nvPr/>
        </p:nvSpPr>
        <p:spPr>
          <a:xfrm>
            <a:off x="249161" y="4984357"/>
            <a:ext cx="26739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орынбасары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81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400148" y="645963"/>
            <a:ext cx="76969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әлеуметтенуіне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өкілдерімен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алмастыратын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кеңейтеді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үлгерімін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 жетекшілер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058BC6-78F0-40AB-B466-6D677AE10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90" y="1265397"/>
            <a:ext cx="2493480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55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400148" y="1001070"/>
            <a:ext cx="76969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ресімдейді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жетекшілерімен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санаттарын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үйлестіреді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үдерісі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E321D1-B77E-4F97-81A7-2AB0162F5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912" y="1512811"/>
            <a:ext cx="1781175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41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704" y="451178"/>
            <a:ext cx="9692415" cy="569217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539252" y="788529"/>
            <a:ext cx="930131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мамандандырылған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анықтамалық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адекватты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пассивті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DB015-6ED2-4720-AC33-37699761B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55" y="1767504"/>
            <a:ext cx="2352190" cy="257347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3AB679-CFF5-4613-8596-4A69F77921A3}"/>
              </a:ext>
            </a:extLst>
          </p:cNvPr>
          <p:cNvSpPr/>
          <p:nvPr/>
        </p:nvSpPr>
        <p:spPr>
          <a:xfrm>
            <a:off x="351431" y="3297263"/>
            <a:ext cx="20900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</p:txBody>
      </p:sp>
    </p:spTree>
    <p:extLst>
      <p:ext uri="{BB962C8B-B14F-4D97-AF65-F5344CB8AC3E}">
        <p14:creationId xmlns:p14="http://schemas.microsoft.com/office/powerpoint/2010/main" val="143022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704" y="727968"/>
            <a:ext cx="9692415" cy="495976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543496" y="1170268"/>
            <a:ext cx="930131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педагогтар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жеңу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оқу-тәрбие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туындайтын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сұраныстарды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DB015-6ED2-4720-AC33-37699761B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86" y="1921110"/>
            <a:ext cx="2352190" cy="242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36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163628" y="1515975"/>
            <a:ext cx="632977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конфиденциалды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атмосферасын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сындарлы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F75A75-1F6D-452B-A24D-6538F03BD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10" y="1686757"/>
            <a:ext cx="2860173" cy="264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24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73210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568454" y="3183929"/>
            <a:ext cx="316085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денсаулығына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5" y="3422081"/>
            <a:ext cx="3255546" cy="27390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6" y="3429000"/>
            <a:ext cx="3255546" cy="273210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263237" y="4124304"/>
            <a:ext cx="32555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Инспектор-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таныстырады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517058" y="3422082"/>
            <a:ext cx="29562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алушылар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қолайсыз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мұғалімдерден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жетекшісінен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490B7A-8BBE-4C39-9FE1-AB8BFAF50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29" y="1004563"/>
            <a:ext cx="2034962" cy="19161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8B76CC-F8A6-421F-A119-64913F031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8692" y="838857"/>
            <a:ext cx="2368035" cy="20818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AF5B97-3E6F-41D3-8E9B-776AC7365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9771" y="1236621"/>
            <a:ext cx="1463167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084813" y="772388"/>
            <a:ext cx="56330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ҰЙЫМЫНЫҢ ҚҰҚЫҒЫ ЖОҚ: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146700" y="1563841"/>
            <a:ext cx="102877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сигнал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үндемеу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хабарламау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кәмелетке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толмағандарды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берілмейтін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құралдарымен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етпеу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уақтылы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тергеуді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етпеу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шара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2980589" y="1138992"/>
            <a:ext cx="58638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ҰЙЫМЫНЫҢ ҚҰҚЫҒЫ ЖОҚ: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313896" y="2025506"/>
            <a:ext cx="9197266" cy="2806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серіктестерді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біржақты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алушыға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де.</a:t>
            </a:r>
          </a:p>
        </p:txBody>
      </p:sp>
    </p:spTree>
    <p:extLst>
      <p:ext uri="{BB962C8B-B14F-4D97-AF65-F5344CB8AC3E}">
        <p14:creationId xmlns:p14="http://schemas.microsoft.com/office/powerpoint/2010/main" val="91646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9F2D7-8FD5-481A-A401-D22338ED03BD}"/>
              </a:ext>
            </a:extLst>
          </p:cNvPr>
          <p:cNvSpPr/>
          <p:nvPr/>
        </p:nvSpPr>
        <p:spPr>
          <a:xfrm>
            <a:off x="1863173" y="1659035"/>
            <a:ext cx="17855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DAC52FB-0584-4D16-B558-8295AD67C0E5}"/>
              </a:ext>
            </a:extLst>
          </p:cNvPr>
          <p:cNvSpPr/>
          <p:nvPr/>
        </p:nvSpPr>
        <p:spPr>
          <a:xfrm>
            <a:off x="8091259" y="1659035"/>
            <a:ext cx="26942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26F1978-D608-43E1-845D-EBBD2769025B}"/>
              </a:ext>
            </a:extLst>
          </p:cNvPr>
          <p:cNvSpPr/>
          <p:nvPr/>
        </p:nvSpPr>
        <p:spPr>
          <a:xfrm>
            <a:off x="1863173" y="4278889"/>
            <a:ext cx="2731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A7307A-E218-4737-A5B1-8697EABB7332}"/>
              </a:ext>
            </a:extLst>
          </p:cNvPr>
          <p:cNvSpPr/>
          <p:nvPr/>
        </p:nvSpPr>
        <p:spPr>
          <a:xfrm>
            <a:off x="7718397" y="4278889"/>
            <a:ext cx="3153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C9E94E-E6F8-4065-8FDD-60D9DB10D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283" y="2494624"/>
            <a:ext cx="2815434" cy="262616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510C0C-991A-43F8-A526-925BEA1149A0}"/>
              </a:ext>
            </a:extLst>
          </p:cNvPr>
          <p:cNvSpPr/>
          <p:nvPr/>
        </p:nvSpPr>
        <p:spPr>
          <a:xfrm>
            <a:off x="4665557" y="823446"/>
            <a:ext cx="2869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Қорғанысқа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CA94494-3C3B-4402-A5AA-6207B4DCA899}"/>
              </a:ext>
            </a:extLst>
          </p:cNvPr>
          <p:cNvCxnSpPr>
            <a:cxnSpLocks/>
            <a:stCxn id="4" idx="2"/>
          </p:cNvCxnSpPr>
          <p:nvPr/>
        </p:nvCxnSpPr>
        <p:spPr>
          <a:xfrm>
            <a:off x="2755946" y="2120700"/>
            <a:ext cx="1718400" cy="64913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FBDE083-0D2D-4685-8185-726B1424E11F}"/>
              </a:ext>
            </a:extLst>
          </p:cNvPr>
          <p:cNvCxnSpPr>
            <a:cxnSpLocks/>
          </p:cNvCxnSpPr>
          <p:nvPr/>
        </p:nvCxnSpPr>
        <p:spPr>
          <a:xfrm flipV="1">
            <a:off x="3382135" y="3907035"/>
            <a:ext cx="1128944" cy="40798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9819C6E9-6C43-43EB-973D-42519BABC888}"/>
              </a:ext>
            </a:extLst>
          </p:cNvPr>
          <p:cNvCxnSpPr>
            <a:cxnSpLocks/>
          </p:cNvCxnSpPr>
          <p:nvPr/>
        </p:nvCxnSpPr>
        <p:spPr>
          <a:xfrm>
            <a:off x="5690000" y="1423491"/>
            <a:ext cx="0" cy="87119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4F194D1-C5D4-4152-8B1A-6AB2DBF73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01116" y="2128633"/>
            <a:ext cx="1250269" cy="871198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2497362A-56E9-41B8-883E-F52CC9AEAD51}"/>
              </a:ext>
            </a:extLst>
          </p:cNvPr>
          <p:cNvCxnSpPr>
            <a:cxnSpLocks/>
          </p:cNvCxnSpPr>
          <p:nvPr/>
        </p:nvCxnSpPr>
        <p:spPr>
          <a:xfrm flipH="1" flipV="1">
            <a:off x="7013646" y="3771289"/>
            <a:ext cx="798704" cy="54372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AABE490-0F79-4F65-9AB9-6FB559E500DC}"/>
              </a:ext>
            </a:extLst>
          </p:cNvPr>
          <p:cNvSpPr/>
          <p:nvPr/>
        </p:nvSpPr>
        <p:spPr>
          <a:xfrm>
            <a:off x="3258730" y="243160"/>
            <a:ext cx="61796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СУИЦИДАЛДЫҚ МІНЕЗ-ҚҰЛЫҚТЫҢ ШЕШІМІ</a:t>
            </a:r>
          </a:p>
        </p:txBody>
      </p:sp>
    </p:spTree>
    <p:extLst>
      <p:ext uri="{BB962C8B-B14F-4D97-AF65-F5344CB8AC3E}">
        <p14:creationId xmlns:p14="http://schemas.microsoft.com/office/powerpoint/2010/main" val="190506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5634360" y="1487299"/>
            <a:ext cx="482945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түсінуіміз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өркениетті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БАЛАЛАРымыз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болашағымыз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тілектеріміз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өзімізден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75E30F-3A33-407C-9A5D-455BFB2E6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805" y="1987332"/>
            <a:ext cx="2455785" cy="245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98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4915804" y="698206"/>
            <a:ext cx="631444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1-топ. Бала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байланыспайды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кетпейді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үндемейді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бағытыңызға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қарамайды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2-топ. Бала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ата-анадан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Құдайға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кінәлайды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3-топ. Бала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көмегіңізден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үзілді-кесілді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тартады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4-топ. Бала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жауабы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қояды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әділетсіздікке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әпкемді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анамды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әкемді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жанымнан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...???», «Неге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????»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17397C-80B5-4C05-A4CB-5583EA0579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113" y="2310959"/>
            <a:ext cx="3977196" cy="223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03682" y="0"/>
            <a:ext cx="1129239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№1.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Жанғырық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түсінетінін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естігенін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түсінетіндігіңізді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қабылдайтыныңызды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сезінетініңізді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сөйлесетініңізді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Диалогтік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Бала: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емеспін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менде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шаруасы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кетсем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Интервентші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емеспіз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НЕМЕСЕ: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ойламайтындай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Келісіңіз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естігеніңізді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...»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тіркестерінің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дауласуға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тырыспаңыз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дәлелдемеңіз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мүсіркеп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келтірмеңіз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естімейді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бастағанына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ұжданға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соншалық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сүргіңіз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адамгершілік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ар-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ождан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асқақ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ойланбайды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03682" y="0"/>
            <a:ext cx="112923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№2 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Аурудың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айтылуы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негативтілікті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қорқынышты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шиеленісті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кетіре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абайсыз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итермелейтін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мәлімдемелерді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Прием 2 «Проговаривание боли»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Интервент: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ойлайсың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ба?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ба?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сөзбен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мимика,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ескертулер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түсінетініңізді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көрсетіңіз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қиыншылықтары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кінәлай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бөлмеу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өміріңізден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сіңіп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ешкім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жаман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алғыссыздықты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кінәлау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оқшауланып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танытса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түсініктеме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интервенция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мүлдем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жарамсыз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.</a:t>
            </a:r>
          </a:p>
        </p:txBody>
      </p:sp>
    </p:spTree>
    <p:extLst>
      <p:ext uri="{BB962C8B-B14F-4D97-AF65-F5344CB8AC3E}">
        <p14:creationId xmlns:p14="http://schemas.microsoft.com/office/powerpoint/2010/main" val="3184380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852257" y="1083476"/>
            <a:ext cx="106324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қарқындылықты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Қорытындысы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зейінін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ұту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үзбеу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Диалог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үлгісі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Бала: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мәнсіз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Интервью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Есіңде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гүлгүлді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сыйладың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міндетіңіз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зейінді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Жаңғырық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Аурудың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айтылуы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оралу,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қайтадан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бара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жатқанын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байқасаңыз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өзіңізге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агрессия)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қайтадан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дерексіз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ауыстыруға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тырыссаңыз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ауыстыратын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естеліктер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оятыңыз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462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1464817" y="932378"/>
            <a:ext cx="95967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айтып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көрсетуді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тоқтатпаңыз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апатиямен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бос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сезіммен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ауыстырылады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бала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ұшырайды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шаршайды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сабырлы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көрінеді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ешқашан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өлімге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бармаймын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уәде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Бала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ойлардан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тартып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елес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Кідіріс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созылады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әдетте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сағаттан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Сыныпқа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сапалы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бірдеңе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істеуге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(бала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айтқысы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өтініш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тыңдағысы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келмеуі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көмектескісі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келмеуі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түсінбеушілік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күрделілігі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қарастырылады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сыйламаушылық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күлкілі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көрінуі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қорқу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күйде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алдымен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әңгіменің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логикасын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талдайды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төзгісіз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ауырсынуға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нашар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сезінеді</a:t>
            </a:r>
            <a:r>
              <a:rPr lang="ru-RU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44038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1180730" y="757766"/>
            <a:ext cx="99607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№4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көзөарас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бейнесі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жоқтығына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Өзіңізден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бастаңыз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шатастырмайтын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жағымсыздық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тудырмайтын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нұсқасын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жауапкершілікке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бірлескен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нәрсені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ұсыныңыз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Болашақта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асыруға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18654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834502" y="757766"/>
            <a:ext cx="1086626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Қате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перспектива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сенімсіз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қозғамаңыз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емессіз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реакция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сөйлеспеңіз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Жоспарларыңыз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сөйлесіңіз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Көмекші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трюктар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Айна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тіркестері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қайталаңыз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осылай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сезінетініңізді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екеніңізді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Эмпатияны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алатыныңызды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сұраңыз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50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3049</TotalTime>
  <Words>2601</Words>
  <Application>Microsoft Office PowerPoint</Application>
  <PresentationFormat>Широкоэкранный</PresentationFormat>
  <Paragraphs>230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132</cp:revision>
  <dcterms:created xsi:type="dcterms:W3CDTF">2021-10-18T06:14:28Z</dcterms:created>
  <dcterms:modified xsi:type="dcterms:W3CDTF">2023-02-22T15:59:25Z</dcterms:modified>
</cp:coreProperties>
</file>