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1" r:id="rId12"/>
    <p:sldId id="267" r:id="rId13"/>
    <p:sldId id="268" r:id="rId14"/>
    <p:sldId id="269" r:id="rId15"/>
    <p:sldId id="272" r:id="rId16"/>
    <p:sldId id="270" r:id="rId17"/>
    <p:sldId id="273" r:id="rId18"/>
    <p:sldId id="274" r:id="rId19"/>
    <p:sldId id="275" r:id="rId20"/>
    <p:sldId id="276" r:id="rId21"/>
    <p:sldId id="277" r:id="rId22"/>
  </p:sldIdLst>
  <p:sldSz cx="18288000" cy="10287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7E63"/>
    <a:srgbClr val="A1FA50"/>
    <a:srgbClr val="86E763"/>
    <a:srgbClr val="1BF1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52" d="100"/>
          <a:sy n="52" d="100"/>
        </p:scale>
        <p:origin x="54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7.jpeg"/><Relationship Id="rId7"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 Id="rId9"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596" y="0"/>
            <a:ext cx="18399064" cy="10287000"/>
          </a:xfrm>
          <a:prstGeom prst="rect">
            <a:avLst/>
          </a:prstGeom>
        </p:spPr>
      </p:pic>
      <p:pic>
        <p:nvPicPr>
          <p:cNvPr id="2" name="Рисунок 1"/>
          <p:cNvPicPr>
            <a:picLocks noChangeAspect="1"/>
          </p:cNvPicPr>
          <p:nvPr/>
        </p:nvPicPr>
        <p:blipFill>
          <a:blip r:embed="rId3"/>
          <a:stretch>
            <a:fillRect/>
          </a:stretch>
        </p:blipFill>
        <p:spPr>
          <a:xfrm>
            <a:off x="0" y="4852416"/>
            <a:ext cx="18288000" cy="5434584"/>
          </a:xfrm>
          <a:prstGeom prst="rect">
            <a:avLst/>
          </a:prstGeom>
        </p:spPr>
      </p:pic>
      <p:sp>
        <p:nvSpPr>
          <p:cNvPr id="3" name="Прямоугольник 2"/>
          <p:cNvSpPr/>
          <p:nvPr/>
        </p:nvSpPr>
        <p:spPr>
          <a:xfrm>
            <a:off x="0" y="0"/>
            <a:ext cx="18288000" cy="4852416"/>
          </a:xfrm>
          <a:prstGeom prst="rect">
            <a:avLst/>
          </a:prstGeom>
          <a:noFill/>
        </p:spPr>
        <p:txBody>
          <a:bodyPr lIns="0" tIns="0" rIns="0" bIns="0">
            <a:noAutofit/>
          </a:bodyPr>
          <a:lstStyle/>
          <a:p>
            <a:pPr indent="0" algn="ctr">
              <a:lnSpc>
                <a:spcPts val="8208"/>
              </a:lnSpc>
            </a:pPr>
            <a:endParaRPr lang="ru-RU" sz="6000" b="1" spc="-400" dirty="0" smtClean="0">
              <a:solidFill>
                <a:srgbClr val="442816"/>
              </a:solidFill>
              <a:latin typeface="Segoe UI"/>
            </a:endParaRPr>
          </a:p>
          <a:p>
            <a:pPr indent="0" algn="ctr">
              <a:lnSpc>
                <a:spcPts val="8208"/>
              </a:lnSpc>
            </a:pPr>
            <a:r>
              <a:rPr lang="ru-RU" sz="6000" b="1" spc="-400" dirty="0" smtClean="0">
                <a:solidFill>
                  <a:srgbClr val="442816"/>
                </a:solidFill>
                <a:latin typeface="Segoe UI"/>
              </a:rPr>
              <a:t>ОҚУШЫЛАРДЫҢ </a:t>
            </a:r>
            <a:r>
              <a:rPr lang="ru-RU" sz="6000" b="1" spc="-400" dirty="0">
                <a:solidFill>
                  <a:srgbClr val="442816"/>
                </a:solidFill>
                <a:latin typeface="Segoe UI"/>
              </a:rPr>
              <a:t>ІТ-САУАТТЫЛЫҒЫН ДАМЫТУ.</a:t>
            </a:r>
          </a:p>
          <a:p>
            <a:pPr indent="0" algn="ctr">
              <a:lnSpc>
                <a:spcPts val="8208"/>
              </a:lnSpc>
            </a:pPr>
            <a:r>
              <a:rPr lang="ru-RU" sz="6000" b="1" spc="-400" dirty="0">
                <a:solidFill>
                  <a:srgbClr val="442816"/>
                </a:solidFill>
                <a:latin typeface="Segoe UI"/>
              </a:rPr>
              <a:t>КИБЕРҚАУІПСІЗДІКТІ ҚАМТАМАСЫЗ ЕТУ</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Рисунок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596" y="0"/>
            <a:ext cx="18399064" cy="10287000"/>
          </a:xfrm>
          <a:prstGeom prst="rect">
            <a:avLst/>
          </a:prstGeom>
        </p:spPr>
      </p:pic>
      <p:pic>
        <p:nvPicPr>
          <p:cNvPr id="2" name="Рисунок 1"/>
          <p:cNvPicPr>
            <a:picLocks noChangeAspect="1"/>
          </p:cNvPicPr>
          <p:nvPr/>
        </p:nvPicPr>
        <p:blipFill>
          <a:blip r:embed="rId3"/>
          <a:stretch>
            <a:fillRect/>
          </a:stretch>
        </p:blipFill>
        <p:spPr>
          <a:xfrm>
            <a:off x="-55532" y="5763982"/>
            <a:ext cx="18288000" cy="4507992"/>
          </a:xfrm>
          <a:prstGeom prst="rect">
            <a:avLst/>
          </a:prstGeom>
        </p:spPr>
      </p:pic>
      <p:sp>
        <p:nvSpPr>
          <p:cNvPr id="8" name="Прямоугольник 7"/>
          <p:cNvSpPr/>
          <p:nvPr/>
        </p:nvSpPr>
        <p:spPr>
          <a:xfrm>
            <a:off x="2304669" y="327268"/>
            <a:ext cx="14785848" cy="1805623"/>
          </a:xfrm>
          <a:prstGeom prst="rect">
            <a:avLst/>
          </a:prstGeom>
        </p:spPr>
        <p:txBody>
          <a:bodyPr wrap="square">
            <a:spAutoFit/>
          </a:bodyPr>
          <a:lstStyle/>
          <a:p>
            <a:pPr indent="0" algn="ctr">
              <a:spcAft>
                <a:spcPts val="210"/>
              </a:spcAft>
            </a:pPr>
            <a:r>
              <a:rPr lang="kk-KZ" sz="3600" b="1" dirty="0">
                <a:solidFill>
                  <a:srgbClr val="442816"/>
                </a:solidFill>
                <a:latin typeface="Segoe UI"/>
              </a:rPr>
              <a:t>САНДЫҚ САУАТТЫЛЫҚ. </a:t>
            </a:r>
          </a:p>
          <a:p>
            <a:pPr indent="0" algn="ctr">
              <a:spcAft>
                <a:spcPts val="210"/>
              </a:spcAft>
            </a:pPr>
            <a:r>
              <a:rPr lang="kk-KZ" sz="3600" b="1" dirty="0">
                <a:solidFill>
                  <a:srgbClr val="442816"/>
                </a:solidFill>
                <a:latin typeface="Segoe UI"/>
              </a:rPr>
              <a:t>МЕКТЕП ОҚУШЫЛАРЫНЫҢ САНДЫҚ САУАТТЫЛЫҚ ТУРАЛЫ </a:t>
            </a:r>
            <a:endParaRPr lang="kk-KZ" sz="3600" b="1" dirty="0" smtClean="0">
              <a:solidFill>
                <a:srgbClr val="442816"/>
              </a:solidFill>
              <a:latin typeface="Segoe UI"/>
            </a:endParaRPr>
          </a:p>
          <a:p>
            <a:pPr indent="0" algn="ctr">
              <a:spcAft>
                <a:spcPts val="210"/>
              </a:spcAft>
            </a:pPr>
            <a:r>
              <a:rPr lang="kk-KZ" sz="3600" b="1" dirty="0" smtClean="0">
                <a:solidFill>
                  <a:srgbClr val="442816"/>
                </a:solidFill>
                <a:latin typeface="Segoe UI"/>
              </a:rPr>
              <a:t>4 </a:t>
            </a:r>
            <a:r>
              <a:rPr lang="kk-KZ" sz="3600" b="1" dirty="0">
                <a:solidFill>
                  <a:srgbClr val="442816"/>
                </a:solidFill>
                <a:latin typeface="Segoe UI"/>
              </a:rPr>
              <a:t>НЕГІЗГІ ҰҒЫМЫ.</a:t>
            </a:r>
          </a:p>
        </p:txBody>
      </p:sp>
      <p:sp>
        <p:nvSpPr>
          <p:cNvPr id="9" name="Прямоугольник 8"/>
          <p:cNvSpPr/>
          <p:nvPr/>
        </p:nvSpPr>
        <p:spPr>
          <a:xfrm>
            <a:off x="-166596" y="2339250"/>
            <a:ext cx="6038088" cy="1349087"/>
          </a:xfrm>
          <a:prstGeom prst="rect">
            <a:avLst/>
          </a:prstGeom>
        </p:spPr>
        <p:txBody>
          <a:bodyPr wrap="square">
            <a:spAutoFit/>
          </a:bodyPr>
          <a:lstStyle/>
          <a:p>
            <a:pPr indent="0" algn="ctr">
              <a:spcAft>
                <a:spcPts val="210"/>
              </a:spcAft>
            </a:pPr>
            <a:r>
              <a:rPr lang="kk-KZ" sz="4000" b="1" dirty="0" smtClean="0">
                <a:solidFill>
                  <a:srgbClr val="442816"/>
                </a:solidFill>
                <a:latin typeface="Segoe UI"/>
              </a:rPr>
              <a:t>Сандық </a:t>
            </a:r>
          </a:p>
          <a:p>
            <a:pPr indent="0" algn="ctr">
              <a:spcAft>
                <a:spcPts val="210"/>
              </a:spcAft>
            </a:pPr>
            <a:r>
              <a:rPr lang="kk-KZ" sz="4000" b="1" dirty="0" smtClean="0">
                <a:solidFill>
                  <a:srgbClr val="442816"/>
                </a:solidFill>
                <a:latin typeface="Segoe UI"/>
              </a:rPr>
              <a:t>құзіреттер</a:t>
            </a:r>
            <a:endParaRPr lang="kk-KZ" sz="4000" b="1" dirty="0">
              <a:solidFill>
                <a:srgbClr val="442816"/>
              </a:solidFill>
              <a:latin typeface="Segoe UI"/>
            </a:endParaRPr>
          </a:p>
        </p:txBody>
      </p:sp>
      <p:sp>
        <p:nvSpPr>
          <p:cNvPr id="10" name="Прямоугольник 9"/>
          <p:cNvSpPr/>
          <p:nvPr/>
        </p:nvSpPr>
        <p:spPr>
          <a:xfrm>
            <a:off x="3384136" y="3719339"/>
            <a:ext cx="6879336" cy="1349087"/>
          </a:xfrm>
          <a:prstGeom prst="rect">
            <a:avLst/>
          </a:prstGeom>
        </p:spPr>
        <p:txBody>
          <a:bodyPr wrap="square">
            <a:spAutoFit/>
          </a:bodyPr>
          <a:lstStyle/>
          <a:p>
            <a:pPr algn="ctr">
              <a:spcAft>
                <a:spcPts val="210"/>
              </a:spcAft>
            </a:pPr>
            <a:r>
              <a:rPr lang="kk-KZ" sz="4000" b="1" dirty="0">
                <a:solidFill>
                  <a:srgbClr val="442816"/>
                </a:solidFill>
                <a:latin typeface="Segoe UI"/>
              </a:rPr>
              <a:t>Сандық </a:t>
            </a:r>
          </a:p>
          <a:p>
            <a:pPr algn="ctr">
              <a:spcAft>
                <a:spcPts val="210"/>
              </a:spcAft>
            </a:pPr>
            <a:r>
              <a:rPr lang="kk-KZ" sz="4000" b="1" dirty="0">
                <a:solidFill>
                  <a:srgbClr val="442816"/>
                </a:solidFill>
                <a:latin typeface="Segoe UI"/>
              </a:rPr>
              <a:t>қауіпсіздік</a:t>
            </a:r>
          </a:p>
        </p:txBody>
      </p:sp>
      <p:sp>
        <p:nvSpPr>
          <p:cNvPr id="11" name="Прямоугольник 10"/>
          <p:cNvSpPr/>
          <p:nvPr/>
        </p:nvSpPr>
        <p:spPr>
          <a:xfrm>
            <a:off x="8612312" y="2770309"/>
            <a:ext cx="6879336" cy="1349087"/>
          </a:xfrm>
          <a:prstGeom prst="rect">
            <a:avLst/>
          </a:prstGeom>
        </p:spPr>
        <p:txBody>
          <a:bodyPr wrap="square">
            <a:spAutoFit/>
          </a:bodyPr>
          <a:lstStyle/>
          <a:p>
            <a:pPr algn="ctr">
              <a:spcAft>
                <a:spcPts val="210"/>
              </a:spcAft>
            </a:pPr>
            <a:r>
              <a:rPr lang="kk-KZ" sz="4000" b="1" dirty="0" smtClean="0">
                <a:solidFill>
                  <a:srgbClr val="442816"/>
                </a:solidFill>
                <a:latin typeface="Segoe UI"/>
              </a:rPr>
              <a:t>Ақпараттық</a:t>
            </a:r>
          </a:p>
          <a:p>
            <a:pPr algn="ctr">
              <a:spcAft>
                <a:spcPts val="210"/>
              </a:spcAft>
            </a:pPr>
            <a:r>
              <a:rPr lang="kk-KZ" sz="4000" b="1" dirty="0" smtClean="0">
                <a:solidFill>
                  <a:srgbClr val="442816"/>
                </a:solidFill>
                <a:latin typeface="Segoe UI"/>
              </a:rPr>
              <a:t> сауаттылық</a:t>
            </a:r>
            <a:endParaRPr lang="kk-KZ" sz="4000" b="1" dirty="0">
              <a:solidFill>
                <a:srgbClr val="442816"/>
              </a:solidFill>
              <a:latin typeface="Segoe UI"/>
            </a:endParaRPr>
          </a:p>
        </p:txBody>
      </p:sp>
      <p:pic>
        <p:nvPicPr>
          <p:cNvPr id="15" name="Рисунок 14"/>
          <p:cNvPicPr>
            <a:picLocks noChangeAspect="1"/>
          </p:cNvPicPr>
          <p:nvPr/>
        </p:nvPicPr>
        <p:blipFill>
          <a:blip r:embed="rId4"/>
          <a:stretch>
            <a:fillRect/>
          </a:stretch>
        </p:blipFill>
        <p:spPr>
          <a:xfrm>
            <a:off x="11352188" y="5618450"/>
            <a:ext cx="4558372" cy="1893344"/>
          </a:xfrm>
          <a:prstGeom prst="rect">
            <a:avLst/>
          </a:prstGeom>
        </p:spPr>
      </p:pic>
      <p:sp>
        <p:nvSpPr>
          <p:cNvPr id="12" name="Прямоугольник 11"/>
          <p:cNvSpPr/>
          <p:nvPr/>
        </p:nvSpPr>
        <p:spPr>
          <a:xfrm>
            <a:off x="11115716" y="5216035"/>
            <a:ext cx="6879336" cy="1349087"/>
          </a:xfrm>
          <a:prstGeom prst="rect">
            <a:avLst/>
          </a:prstGeom>
        </p:spPr>
        <p:txBody>
          <a:bodyPr wrap="square">
            <a:spAutoFit/>
          </a:bodyPr>
          <a:lstStyle/>
          <a:p>
            <a:pPr algn="ctr">
              <a:spcAft>
                <a:spcPts val="210"/>
              </a:spcAft>
            </a:pPr>
            <a:r>
              <a:rPr lang="kk-KZ" sz="4000" b="1" dirty="0">
                <a:solidFill>
                  <a:srgbClr val="442816"/>
                </a:solidFill>
                <a:latin typeface="Segoe UI"/>
              </a:rPr>
              <a:t>Компьютерлік </a:t>
            </a:r>
            <a:endParaRPr lang="kk-KZ" sz="4000" b="1" dirty="0" smtClean="0">
              <a:solidFill>
                <a:srgbClr val="442816"/>
              </a:solidFill>
              <a:latin typeface="Segoe UI"/>
            </a:endParaRPr>
          </a:p>
          <a:p>
            <a:pPr algn="ctr">
              <a:spcAft>
                <a:spcPts val="210"/>
              </a:spcAft>
            </a:pPr>
            <a:r>
              <a:rPr lang="kk-KZ" sz="4000" b="1" dirty="0" smtClean="0">
                <a:solidFill>
                  <a:srgbClr val="442816"/>
                </a:solidFill>
                <a:latin typeface="Segoe UI"/>
              </a:rPr>
              <a:t>сауаттылық </a:t>
            </a:r>
            <a:endParaRPr lang="kk-KZ" sz="4000" b="1" dirty="0">
              <a:solidFill>
                <a:srgbClr val="442816"/>
              </a:solidFill>
              <a:latin typeface="Segoe UI"/>
            </a:endParaRP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3" name="Рисунок 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064" y="0"/>
            <a:ext cx="18399064" cy="10287000"/>
          </a:xfrm>
          <a:prstGeom prst="rect">
            <a:avLst/>
          </a:prstGeom>
        </p:spPr>
      </p:pic>
      <p:sp>
        <p:nvSpPr>
          <p:cNvPr id="14" name="Прямоугольник 13"/>
          <p:cNvSpPr/>
          <p:nvPr/>
        </p:nvSpPr>
        <p:spPr>
          <a:xfrm>
            <a:off x="0" y="0"/>
            <a:ext cx="9217152" cy="10287000"/>
          </a:xfrm>
          <a:prstGeom prst="rect">
            <a:avLst/>
          </a:prstGeom>
          <a:solidFill>
            <a:srgbClr val="FCCE5E"/>
          </a:solidFill>
        </p:spPr>
        <p:txBody>
          <a:bodyPr wrap="none" lIns="0" tIns="0" rIns="0" bIns="0">
            <a:noAutofit/>
          </a:bodyPr>
          <a:lstStyle/>
          <a:p>
            <a:pPr indent="0"/>
            <a:endParaRPr lang="ru" sz="6300" b="1" spc="-400" dirty="0">
              <a:solidFill>
                <a:srgbClr val="442816"/>
              </a:solidFill>
              <a:latin typeface="Segoe UI"/>
            </a:endParaRPr>
          </a:p>
        </p:txBody>
      </p:sp>
      <p:pic>
        <p:nvPicPr>
          <p:cNvPr id="15" name="Рисунок 14"/>
          <p:cNvPicPr>
            <a:picLocks noChangeAspect="1"/>
          </p:cNvPicPr>
          <p:nvPr/>
        </p:nvPicPr>
        <p:blipFill>
          <a:blip r:embed="rId3"/>
          <a:stretch>
            <a:fillRect/>
          </a:stretch>
        </p:blipFill>
        <p:spPr>
          <a:xfrm>
            <a:off x="902208" y="6714744"/>
            <a:ext cx="4675632" cy="3572256"/>
          </a:xfrm>
          <a:prstGeom prst="rect">
            <a:avLst/>
          </a:prstGeom>
        </p:spPr>
      </p:pic>
      <p:sp>
        <p:nvSpPr>
          <p:cNvPr id="17" name="Прямоугольник 16"/>
          <p:cNvSpPr/>
          <p:nvPr/>
        </p:nvSpPr>
        <p:spPr>
          <a:xfrm>
            <a:off x="1408557" y="164963"/>
            <a:ext cx="14785848" cy="923330"/>
          </a:xfrm>
          <a:prstGeom prst="rect">
            <a:avLst/>
          </a:prstGeom>
        </p:spPr>
        <p:txBody>
          <a:bodyPr wrap="square">
            <a:spAutoFit/>
          </a:bodyPr>
          <a:lstStyle/>
          <a:p>
            <a:pPr indent="0" algn="ctr">
              <a:spcAft>
                <a:spcPts val="210"/>
              </a:spcAft>
            </a:pPr>
            <a:r>
              <a:rPr lang="kk-KZ" sz="5400" b="1" spc="-400" dirty="0">
                <a:solidFill>
                  <a:srgbClr val="442816"/>
                </a:solidFill>
                <a:latin typeface="Segoe UI"/>
              </a:rPr>
              <a:t>САНДЫҚ </a:t>
            </a:r>
            <a:r>
              <a:rPr lang="kk-KZ" sz="5400" b="1" spc="-400" dirty="0" smtClean="0">
                <a:solidFill>
                  <a:srgbClr val="442816"/>
                </a:solidFill>
                <a:latin typeface="Segoe UI"/>
              </a:rPr>
              <a:t>ҚҰЗІРЕТТЕР</a:t>
            </a:r>
            <a:endParaRPr lang="kk-KZ" sz="5400" b="1" spc="-400" dirty="0">
              <a:solidFill>
                <a:srgbClr val="442816"/>
              </a:solidFill>
              <a:latin typeface="Segoe UI"/>
            </a:endParaRPr>
          </a:p>
        </p:txBody>
      </p:sp>
      <p:sp>
        <p:nvSpPr>
          <p:cNvPr id="18" name="Прямоугольник 17"/>
          <p:cNvSpPr/>
          <p:nvPr/>
        </p:nvSpPr>
        <p:spPr>
          <a:xfrm>
            <a:off x="3509355" y="1166707"/>
            <a:ext cx="12680074" cy="584775"/>
          </a:xfrm>
          <a:prstGeom prst="rect">
            <a:avLst/>
          </a:prstGeom>
        </p:spPr>
        <p:txBody>
          <a:bodyPr wrap="none">
            <a:spAutoFit/>
          </a:bodyPr>
          <a:lstStyle/>
          <a:p>
            <a:pPr indent="0"/>
            <a:r>
              <a:rPr lang="kk-KZ" sz="3200" b="1" i="1" dirty="0" smtClean="0">
                <a:solidFill>
                  <a:srgbClr val="442816"/>
                </a:solidFill>
                <a:latin typeface="Segoe UI"/>
              </a:rPr>
              <a:t>технологияларды тиімді пайдалану дағдыларын қамтиды:</a:t>
            </a:r>
            <a:endParaRPr lang="kk-KZ" sz="3200" b="1" i="1" dirty="0">
              <a:solidFill>
                <a:srgbClr val="442816"/>
              </a:solidFill>
              <a:latin typeface="Segoe UI"/>
            </a:endParaRPr>
          </a:p>
        </p:txBody>
      </p:sp>
      <p:sp>
        <p:nvSpPr>
          <p:cNvPr id="19" name="Прямоугольник 18"/>
          <p:cNvSpPr/>
          <p:nvPr/>
        </p:nvSpPr>
        <p:spPr>
          <a:xfrm>
            <a:off x="1581049" y="2304597"/>
            <a:ext cx="6038088" cy="646331"/>
          </a:xfrm>
          <a:prstGeom prst="rect">
            <a:avLst/>
          </a:prstGeom>
        </p:spPr>
        <p:txBody>
          <a:bodyPr wrap="square">
            <a:spAutoFit/>
          </a:bodyPr>
          <a:lstStyle/>
          <a:p>
            <a:pPr indent="0" algn="ctr">
              <a:spcAft>
                <a:spcPts val="210"/>
              </a:spcAft>
            </a:pPr>
            <a:r>
              <a:rPr lang="kk-KZ" sz="3600" b="1" dirty="0" smtClean="0">
                <a:solidFill>
                  <a:srgbClr val="442816"/>
                </a:solidFill>
                <a:latin typeface="Segoe UI"/>
              </a:rPr>
              <a:t>ақпаратты іздеу</a:t>
            </a:r>
            <a:endParaRPr lang="kk-KZ" sz="3600" b="1" dirty="0">
              <a:solidFill>
                <a:srgbClr val="442816"/>
              </a:solidFill>
              <a:latin typeface="Segoe UI"/>
            </a:endParaRPr>
          </a:p>
        </p:txBody>
      </p:sp>
      <p:sp>
        <p:nvSpPr>
          <p:cNvPr id="20" name="Прямоугольник 19"/>
          <p:cNvSpPr/>
          <p:nvPr/>
        </p:nvSpPr>
        <p:spPr>
          <a:xfrm>
            <a:off x="369350" y="3397166"/>
            <a:ext cx="8478451" cy="1225977"/>
          </a:xfrm>
          <a:prstGeom prst="rect">
            <a:avLst/>
          </a:prstGeom>
        </p:spPr>
        <p:txBody>
          <a:bodyPr wrap="square">
            <a:spAutoFit/>
          </a:bodyPr>
          <a:lstStyle/>
          <a:p>
            <a:pPr indent="0" algn="ctr">
              <a:spcAft>
                <a:spcPts val="210"/>
              </a:spcAft>
            </a:pPr>
            <a:r>
              <a:rPr lang="kk-KZ" sz="3600" b="1" dirty="0">
                <a:solidFill>
                  <a:srgbClr val="442816"/>
                </a:solidFill>
                <a:latin typeface="Segoe UI"/>
              </a:rPr>
              <a:t>сандық құрылғыларды </a:t>
            </a:r>
            <a:endParaRPr lang="kk-KZ" sz="3600" b="1" dirty="0" smtClean="0">
              <a:solidFill>
                <a:srgbClr val="442816"/>
              </a:solidFill>
              <a:latin typeface="Segoe UI"/>
            </a:endParaRPr>
          </a:p>
          <a:p>
            <a:pPr indent="0" algn="ctr">
              <a:spcAft>
                <a:spcPts val="210"/>
              </a:spcAft>
            </a:pPr>
            <a:r>
              <a:rPr lang="kk-KZ" sz="3600" b="1" dirty="0" smtClean="0">
                <a:solidFill>
                  <a:srgbClr val="442816"/>
                </a:solidFill>
                <a:latin typeface="Segoe UI"/>
              </a:rPr>
              <a:t>пайдалану</a:t>
            </a:r>
            <a:endParaRPr lang="kk-KZ" sz="3600" b="1" dirty="0">
              <a:solidFill>
                <a:srgbClr val="442816"/>
              </a:solidFill>
              <a:latin typeface="Segoe UI"/>
            </a:endParaRPr>
          </a:p>
        </p:txBody>
      </p:sp>
      <p:sp>
        <p:nvSpPr>
          <p:cNvPr id="21" name="Прямоугольник 20"/>
          <p:cNvSpPr/>
          <p:nvPr/>
        </p:nvSpPr>
        <p:spPr>
          <a:xfrm>
            <a:off x="521657" y="4903672"/>
            <a:ext cx="7897537" cy="1225977"/>
          </a:xfrm>
          <a:prstGeom prst="rect">
            <a:avLst/>
          </a:prstGeom>
        </p:spPr>
        <p:txBody>
          <a:bodyPr wrap="square">
            <a:spAutoFit/>
          </a:bodyPr>
          <a:lstStyle/>
          <a:p>
            <a:pPr indent="0" algn="ctr">
              <a:spcAft>
                <a:spcPts val="210"/>
              </a:spcAft>
            </a:pPr>
            <a:r>
              <a:rPr lang="kk-KZ" sz="3600" b="1" dirty="0" smtClean="0">
                <a:solidFill>
                  <a:srgbClr val="442816"/>
                </a:solidFill>
                <a:latin typeface="Segoe UI"/>
              </a:rPr>
              <a:t>әлеуметтік </a:t>
            </a:r>
            <a:r>
              <a:rPr lang="kk-KZ" sz="3600" b="1" dirty="0">
                <a:solidFill>
                  <a:srgbClr val="442816"/>
                </a:solidFill>
                <a:latin typeface="Segoe UI"/>
              </a:rPr>
              <a:t>желі </a:t>
            </a:r>
            <a:endParaRPr lang="kk-KZ" sz="3600" b="1" dirty="0" smtClean="0">
              <a:solidFill>
                <a:srgbClr val="442816"/>
              </a:solidFill>
              <a:latin typeface="Segoe UI"/>
            </a:endParaRPr>
          </a:p>
          <a:p>
            <a:pPr indent="0" algn="ctr">
              <a:spcAft>
                <a:spcPts val="210"/>
              </a:spcAft>
            </a:pPr>
            <a:r>
              <a:rPr lang="kk-KZ" sz="3600" b="1" dirty="0">
                <a:solidFill>
                  <a:srgbClr val="442816"/>
                </a:solidFill>
                <a:latin typeface="Segoe UI"/>
              </a:rPr>
              <a:t>ф</a:t>
            </a:r>
            <a:r>
              <a:rPr lang="kk-KZ" sz="3600" b="1" dirty="0" smtClean="0">
                <a:solidFill>
                  <a:srgbClr val="442816"/>
                </a:solidFill>
                <a:latin typeface="Segoe UI"/>
              </a:rPr>
              <a:t>ункционалдығын пайдалану</a:t>
            </a:r>
            <a:endParaRPr lang="kk-KZ" sz="3600" b="1" dirty="0">
              <a:solidFill>
                <a:srgbClr val="442816"/>
              </a:solidFill>
              <a:latin typeface="Segoe UI"/>
            </a:endParaRPr>
          </a:p>
        </p:txBody>
      </p:sp>
      <p:sp>
        <p:nvSpPr>
          <p:cNvPr id="22" name="Прямоугольник 21"/>
          <p:cNvSpPr/>
          <p:nvPr/>
        </p:nvSpPr>
        <p:spPr>
          <a:xfrm>
            <a:off x="9686734" y="2157310"/>
            <a:ext cx="6038088" cy="646331"/>
          </a:xfrm>
          <a:prstGeom prst="rect">
            <a:avLst/>
          </a:prstGeom>
        </p:spPr>
        <p:txBody>
          <a:bodyPr wrap="square">
            <a:spAutoFit/>
          </a:bodyPr>
          <a:lstStyle/>
          <a:p>
            <a:pPr indent="0" algn="ctr">
              <a:spcAft>
                <a:spcPts val="210"/>
              </a:spcAft>
            </a:pPr>
            <a:r>
              <a:rPr lang="kk-KZ" sz="3600" b="1" dirty="0">
                <a:solidFill>
                  <a:srgbClr val="442816"/>
                </a:solidFill>
                <a:latin typeface="Segoe UI"/>
              </a:rPr>
              <a:t>қаржылық операциялар</a:t>
            </a:r>
          </a:p>
        </p:txBody>
      </p:sp>
      <p:sp>
        <p:nvSpPr>
          <p:cNvPr id="23" name="Прямоугольник 22"/>
          <p:cNvSpPr/>
          <p:nvPr/>
        </p:nvSpPr>
        <p:spPr>
          <a:xfrm>
            <a:off x="9598202" y="3168644"/>
            <a:ext cx="6038088" cy="646331"/>
          </a:xfrm>
          <a:prstGeom prst="rect">
            <a:avLst/>
          </a:prstGeom>
        </p:spPr>
        <p:txBody>
          <a:bodyPr wrap="square">
            <a:spAutoFit/>
          </a:bodyPr>
          <a:lstStyle/>
          <a:p>
            <a:pPr indent="0" algn="ctr">
              <a:spcAft>
                <a:spcPts val="210"/>
              </a:spcAft>
            </a:pPr>
            <a:r>
              <a:rPr lang="kk-KZ" sz="3600" b="1" dirty="0" smtClean="0">
                <a:solidFill>
                  <a:srgbClr val="442816"/>
                </a:solidFill>
                <a:latin typeface="Segoe UI"/>
              </a:rPr>
              <a:t>онлайн</a:t>
            </a:r>
            <a:r>
              <a:rPr lang="en-US" sz="3600" b="1" dirty="0" smtClean="0">
                <a:solidFill>
                  <a:srgbClr val="442816"/>
                </a:solidFill>
                <a:latin typeface="Segoe UI"/>
              </a:rPr>
              <a:t> </a:t>
            </a:r>
            <a:r>
              <a:rPr lang="kk-KZ" sz="3600" b="1" smtClean="0">
                <a:solidFill>
                  <a:srgbClr val="442816"/>
                </a:solidFill>
                <a:latin typeface="Segoe UI"/>
              </a:rPr>
              <a:t>сатып </a:t>
            </a:r>
            <a:r>
              <a:rPr lang="kk-KZ" sz="3600" b="1" dirty="0">
                <a:solidFill>
                  <a:srgbClr val="442816"/>
                </a:solidFill>
                <a:latin typeface="Segoe UI"/>
              </a:rPr>
              <a:t>алу</a:t>
            </a:r>
          </a:p>
        </p:txBody>
      </p:sp>
      <p:sp>
        <p:nvSpPr>
          <p:cNvPr id="25" name="Прямоугольник 24"/>
          <p:cNvSpPr/>
          <p:nvPr/>
        </p:nvSpPr>
        <p:spPr>
          <a:xfrm>
            <a:off x="9088468" y="4528823"/>
            <a:ext cx="7636103" cy="646331"/>
          </a:xfrm>
          <a:prstGeom prst="rect">
            <a:avLst/>
          </a:prstGeom>
        </p:spPr>
        <p:txBody>
          <a:bodyPr wrap="square">
            <a:spAutoFit/>
          </a:bodyPr>
          <a:lstStyle/>
          <a:p>
            <a:pPr indent="0" algn="ctr">
              <a:spcAft>
                <a:spcPts val="210"/>
              </a:spcAft>
            </a:pPr>
            <a:r>
              <a:rPr lang="kk-KZ" sz="3600" b="1" dirty="0">
                <a:solidFill>
                  <a:srgbClr val="442816"/>
                </a:solidFill>
                <a:latin typeface="Segoe UI"/>
              </a:rPr>
              <a:t>ақпаратты сыни қабылдау</a:t>
            </a:r>
          </a:p>
        </p:txBody>
      </p:sp>
      <p:sp>
        <p:nvSpPr>
          <p:cNvPr id="26" name="Прямоугольник 25"/>
          <p:cNvSpPr/>
          <p:nvPr/>
        </p:nvSpPr>
        <p:spPr>
          <a:xfrm>
            <a:off x="9191317" y="5669389"/>
            <a:ext cx="8887727" cy="646331"/>
          </a:xfrm>
          <a:prstGeom prst="rect">
            <a:avLst/>
          </a:prstGeom>
        </p:spPr>
        <p:txBody>
          <a:bodyPr wrap="square">
            <a:spAutoFit/>
          </a:bodyPr>
          <a:lstStyle/>
          <a:p>
            <a:pPr indent="0" algn="ctr">
              <a:spcAft>
                <a:spcPts val="210"/>
              </a:spcAft>
            </a:pPr>
            <a:r>
              <a:rPr lang="kk-KZ" sz="3600" b="1" dirty="0">
                <a:solidFill>
                  <a:srgbClr val="442816"/>
                </a:solidFill>
                <a:latin typeface="Segoe UI"/>
              </a:rPr>
              <a:t>мультимедиялық мазмұнды өндіру</a:t>
            </a:r>
          </a:p>
        </p:txBody>
      </p:sp>
      <p:sp>
        <p:nvSpPr>
          <p:cNvPr id="27" name="Прямоугольник 26"/>
          <p:cNvSpPr/>
          <p:nvPr/>
        </p:nvSpPr>
        <p:spPr>
          <a:xfrm>
            <a:off x="8526998" y="6789281"/>
            <a:ext cx="8887727" cy="646331"/>
          </a:xfrm>
          <a:prstGeom prst="rect">
            <a:avLst/>
          </a:prstGeom>
        </p:spPr>
        <p:txBody>
          <a:bodyPr wrap="square">
            <a:spAutoFit/>
          </a:bodyPr>
          <a:lstStyle/>
          <a:p>
            <a:pPr indent="0" algn="ctr">
              <a:spcAft>
                <a:spcPts val="210"/>
              </a:spcAft>
            </a:pPr>
            <a:r>
              <a:rPr lang="kk-KZ" sz="3600" b="1" dirty="0">
                <a:solidFill>
                  <a:srgbClr val="442816"/>
                </a:solidFill>
                <a:latin typeface="Segoe UI"/>
              </a:rPr>
              <a:t>құрылғыларды синхрондау</a:t>
            </a:r>
          </a:p>
        </p:txBody>
      </p:sp>
      <p:sp>
        <p:nvSpPr>
          <p:cNvPr id="30" name="7-конечная звезда 29"/>
          <p:cNvSpPr/>
          <p:nvPr/>
        </p:nvSpPr>
        <p:spPr>
          <a:xfrm>
            <a:off x="1848816" y="2304597"/>
            <a:ext cx="786384" cy="646331"/>
          </a:xfrm>
          <a:prstGeom prst="star7">
            <a:avLst/>
          </a:prstGeom>
          <a:solidFill>
            <a:srgbClr val="A1FA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5" name="7-конечная звезда 34"/>
          <p:cNvSpPr/>
          <p:nvPr/>
        </p:nvSpPr>
        <p:spPr>
          <a:xfrm>
            <a:off x="1052063" y="3360858"/>
            <a:ext cx="786384" cy="646331"/>
          </a:xfrm>
          <a:prstGeom prst="star7">
            <a:avLst/>
          </a:prstGeom>
          <a:solidFill>
            <a:srgbClr val="A1FA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6" name="7-конечная звезда 35"/>
          <p:cNvSpPr/>
          <p:nvPr/>
        </p:nvSpPr>
        <p:spPr>
          <a:xfrm>
            <a:off x="1838447" y="4870329"/>
            <a:ext cx="786384" cy="646331"/>
          </a:xfrm>
          <a:prstGeom prst="star7">
            <a:avLst/>
          </a:prstGeom>
          <a:solidFill>
            <a:srgbClr val="A1FA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7" name="7-конечная звезда 36"/>
          <p:cNvSpPr/>
          <p:nvPr/>
        </p:nvSpPr>
        <p:spPr>
          <a:xfrm>
            <a:off x="8918867" y="2149080"/>
            <a:ext cx="786384" cy="646331"/>
          </a:xfrm>
          <a:prstGeom prst="star7">
            <a:avLst/>
          </a:prstGeom>
          <a:solidFill>
            <a:srgbClr val="A1FA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8" name="7-конечная звезда 37"/>
          <p:cNvSpPr/>
          <p:nvPr/>
        </p:nvSpPr>
        <p:spPr>
          <a:xfrm>
            <a:off x="9646930" y="3205527"/>
            <a:ext cx="786384" cy="646331"/>
          </a:xfrm>
          <a:prstGeom prst="star7">
            <a:avLst/>
          </a:prstGeom>
          <a:solidFill>
            <a:srgbClr val="A1FA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0" name="7-конечная звезда 39"/>
          <p:cNvSpPr/>
          <p:nvPr/>
        </p:nvSpPr>
        <p:spPr>
          <a:xfrm>
            <a:off x="8857771" y="4594061"/>
            <a:ext cx="786384" cy="646331"/>
          </a:xfrm>
          <a:prstGeom prst="star7">
            <a:avLst/>
          </a:prstGeom>
          <a:solidFill>
            <a:srgbClr val="A1FA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1" name="7-конечная звезда 40"/>
          <p:cNvSpPr/>
          <p:nvPr/>
        </p:nvSpPr>
        <p:spPr>
          <a:xfrm>
            <a:off x="8665559" y="5737122"/>
            <a:ext cx="786384" cy="646331"/>
          </a:xfrm>
          <a:prstGeom prst="star7">
            <a:avLst/>
          </a:prstGeom>
          <a:solidFill>
            <a:srgbClr val="A1FA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2" name="7-конечная звезда 41"/>
          <p:cNvSpPr/>
          <p:nvPr/>
        </p:nvSpPr>
        <p:spPr>
          <a:xfrm>
            <a:off x="8823960" y="6908566"/>
            <a:ext cx="786384" cy="646331"/>
          </a:xfrm>
          <a:prstGeom prst="star7">
            <a:avLst/>
          </a:prstGeom>
          <a:solidFill>
            <a:srgbClr val="A1FA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6" name="Рисунок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7" name="Прямоугольник 16"/>
          <p:cNvSpPr/>
          <p:nvPr/>
        </p:nvSpPr>
        <p:spPr>
          <a:xfrm>
            <a:off x="-59285" y="0"/>
            <a:ext cx="8630310" cy="10287000"/>
          </a:xfrm>
          <a:prstGeom prst="rect">
            <a:avLst/>
          </a:prstGeom>
          <a:solidFill>
            <a:srgbClr val="FCCE5E"/>
          </a:solidFill>
        </p:spPr>
        <p:txBody>
          <a:bodyPr wrap="none" lIns="0" tIns="0" rIns="0" bIns="0">
            <a:noAutofit/>
          </a:bodyPr>
          <a:lstStyle/>
          <a:p>
            <a:pPr indent="0"/>
            <a:endParaRPr lang="ru" sz="6300" b="1" spc="-400" dirty="0">
              <a:solidFill>
                <a:srgbClr val="442816"/>
              </a:solidFill>
              <a:latin typeface="Segoe UI"/>
            </a:endParaRPr>
          </a:p>
        </p:txBody>
      </p:sp>
      <p:sp>
        <p:nvSpPr>
          <p:cNvPr id="19" name="Прямоугольник 18"/>
          <p:cNvSpPr/>
          <p:nvPr/>
        </p:nvSpPr>
        <p:spPr>
          <a:xfrm>
            <a:off x="430542" y="329555"/>
            <a:ext cx="7709941" cy="923330"/>
          </a:xfrm>
          <a:prstGeom prst="rect">
            <a:avLst/>
          </a:prstGeom>
        </p:spPr>
        <p:txBody>
          <a:bodyPr wrap="square">
            <a:spAutoFit/>
          </a:bodyPr>
          <a:lstStyle/>
          <a:p>
            <a:pPr indent="0" algn="ctr">
              <a:spcAft>
                <a:spcPts val="210"/>
              </a:spcAft>
            </a:pPr>
            <a:r>
              <a:rPr lang="kk-KZ" sz="5400" b="1" spc="-400" dirty="0">
                <a:solidFill>
                  <a:srgbClr val="442816"/>
                </a:solidFill>
                <a:latin typeface="Segoe UI"/>
              </a:rPr>
              <a:t>САНДЫҚ </a:t>
            </a:r>
            <a:r>
              <a:rPr lang="kk-KZ" sz="5400" b="1" spc="-400" dirty="0" smtClean="0">
                <a:solidFill>
                  <a:srgbClr val="442816"/>
                </a:solidFill>
                <a:latin typeface="Segoe UI"/>
              </a:rPr>
              <a:t>ҚАУІПСІЗДІК</a:t>
            </a:r>
            <a:endParaRPr lang="kk-KZ" sz="5400" b="1" spc="-400" dirty="0">
              <a:solidFill>
                <a:srgbClr val="442816"/>
              </a:solidFill>
              <a:latin typeface="Segoe UI"/>
            </a:endParaRPr>
          </a:p>
        </p:txBody>
      </p:sp>
      <p:pic>
        <p:nvPicPr>
          <p:cNvPr id="20" name="Рисунок 19"/>
          <p:cNvPicPr>
            <a:picLocks noChangeAspect="1"/>
          </p:cNvPicPr>
          <p:nvPr/>
        </p:nvPicPr>
        <p:blipFill>
          <a:blip r:embed="rId3"/>
          <a:stretch>
            <a:fillRect/>
          </a:stretch>
        </p:blipFill>
        <p:spPr>
          <a:xfrm>
            <a:off x="8571025" y="0"/>
            <a:ext cx="262079" cy="10287000"/>
          </a:xfrm>
          <a:prstGeom prst="rect">
            <a:avLst/>
          </a:prstGeom>
        </p:spPr>
      </p:pic>
      <p:pic>
        <p:nvPicPr>
          <p:cNvPr id="21" name="Рисунок 20"/>
          <p:cNvPicPr>
            <a:picLocks noChangeAspect="1"/>
          </p:cNvPicPr>
          <p:nvPr/>
        </p:nvPicPr>
        <p:blipFill>
          <a:blip r:embed="rId4"/>
          <a:stretch>
            <a:fillRect/>
          </a:stretch>
        </p:blipFill>
        <p:spPr>
          <a:xfrm>
            <a:off x="11195328" y="6473952"/>
            <a:ext cx="5090160" cy="3666744"/>
          </a:xfrm>
          <a:prstGeom prst="rect">
            <a:avLst/>
          </a:prstGeom>
        </p:spPr>
      </p:pic>
      <p:sp>
        <p:nvSpPr>
          <p:cNvPr id="23" name="Прямоугольник 22"/>
          <p:cNvSpPr/>
          <p:nvPr/>
        </p:nvSpPr>
        <p:spPr>
          <a:xfrm>
            <a:off x="853099" y="1421053"/>
            <a:ext cx="6864828" cy="954107"/>
          </a:xfrm>
          <a:prstGeom prst="rect">
            <a:avLst/>
          </a:prstGeom>
        </p:spPr>
        <p:txBody>
          <a:bodyPr wrap="none">
            <a:spAutoFit/>
          </a:bodyPr>
          <a:lstStyle/>
          <a:p>
            <a:r>
              <a:rPr lang="kk-KZ" sz="2800" b="1" i="1" dirty="0">
                <a:solidFill>
                  <a:srgbClr val="442816"/>
                </a:solidFill>
                <a:latin typeface="Segoe UI"/>
              </a:rPr>
              <a:t>интернет</a:t>
            </a:r>
            <a:r>
              <a:rPr lang="kk-KZ" sz="1600" dirty="0">
                <a:latin typeface="Times New Roman" panose="02020603050405020304" pitchFamily="18" charset="0"/>
                <a:ea typeface="Calibri" panose="020F0502020204030204" pitchFamily="34" charset="0"/>
              </a:rPr>
              <a:t> </a:t>
            </a:r>
            <a:r>
              <a:rPr lang="kk-KZ" sz="2800" b="1" i="1" dirty="0">
                <a:solidFill>
                  <a:srgbClr val="442816"/>
                </a:solidFill>
                <a:latin typeface="Segoe UI"/>
              </a:rPr>
              <a:t>қауіпсіздігінің негіздеріне </a:t>
            </a:r>
            <a:endParaRPr lang="kk-KZ" sz="2800" b="1" i="1" dirty="0" smtClean="0">
              <a:solidFill>
                <a:srgbClr val="442816"/>
              </a:solidFill>
              <a:latin typeface="Segoe UI"/>
            </a:endParaRPr>
          </a:p>
          <a:p>
            <a:pPr algn="ctr"/>
            <a:r>
              <a:rPr lang="kk-KZ" sz="2800" b="1" i="1" dirty="0" smtClean="0">
                <a:solidFill>
                  <a:srgbClr val="442816"/>
                </a:solidFill>
                <a:latin typeface="Segoe UI"/>
              </a:rPr>
              <a:t>мыналар </a:t>
            </a:r>
            <a:r>
              <a:rPr lang="kk-KZ" sz="2800" b="1" i="1" dirty="0">
                <a:solidFill>
                  <a:srgbClr val="442816"/>
                </a:solidFill>
                <a:latin typeface="Segoe UI"/>
              </a:rPr>
              <a:t>жатады:</a:t>
            </a:r>
            <a:endParaRPr lang="ru-RU" sz="2800" b="1" i="1" dirty="0">
              <a:solidFill>
                <a:srgbClr val="442816"/>
              </a:solidFill>
              <a:latin typeface="Segoe UI"/>
            </a:endParaRPr>
          </a:p>
        </p:txBody>
      </p:sp>
      <p:sp>
        <p:nvSpPr>
          <p:cNvPr id="25" name="Прямоугольник 24"/>
          <p:cNvSpPr/>
          <p:nvPr/>
        </p:nvSpPr>
        <p:spPr>
          <a:xfrm>
            <a:off x="1536507" y="3081044"/>
            <a:ext cx="5611023" cy="646331"/>
          </a:xfrm>
          <a:prstGeom prst="rect">
            <a:avLst/>
          </a:prstGeom>
        </p:spPr>
        <p:txBody>
          <a:bodyPr wrap="none">
            <a:spAutoFit/>
          </a:bodyPr>
          <a:lstStyle/>
          <a:p>
            <a:pPr algn="ctr">
              <a:spcAft>
                <a:spcPts val="210"/>
              </a:spcAft>
            </a:pPr>
            <a:r>
              <a:rPr lang="kk-KZ" sz="3600" b="1" dirty="0">
                <a:solidFill>
                  <a:srgbClr val="442816"/>
                </a:solidFill>
                <a:latin typeface="Segoe UI"/>
              </a:rPr>
              <a:t>жеке деректерді қорғау</a:t>
            </a:r>
            <a:endParaRPr lang="ru-RU" sz="3600" b="1" dirty="0">
              <a:solidFill>
                <a:srgbClr val="442816"/>
              </a:solidFill>
              <a:latin typeface="Segoe UI"/>
            </a:endParaRPr>
          </a:p>
        </p:txBody>
      </p:sp>
      <p:sp>
        <p:nvSpPr>
          <p:cNvPr id="26" name="Прямоугольник 25"/>
          <p:cNvSpPr/>
          <p:nvPr/>
        </p:nvSpPr>
        <p:spPr>
          <a:xfrm>
            <a:off x="1602241" y="4516376"/>
            <a:ext cx="5011308" cy="646331"/>
          </a:xfrm>
          <a:prstGeom prst="rect">
            <a:avLst/>
          </a:prstGeom>
        </p:spPr>
        <p:txBody>
          <a:bodyPr wrap="none">
            <a:spAutoFit/>
          </a:bodyPr>
          <a:lstStyle/>
          <a:p>
            <a:r>
              <a:rPr lang="kk-KZ" sz="3600" b="1" dirty="0">
                <a:solidFill>
                  <a:srgbClr val="442816"/>
                </a:solidFill>
                <a:latin typeface="Segoe UI"/>
              </a:rPr>
              <a:t>сенімді құпия сөздер</a:t>
            </a:r>
            <a:endParaRPr lang="ru-RU" sz="3600" b="1" dirty="0">
              <a:solidFill>
                <a:srgbClr val="442816"/>
              </a:solidFill>
              <a:latin typeface="Segoe UI"/>
            </a:endParaRPr>
          </a:p>
        </p:txBody>
      </p:sp>
      <p:sp>
        <p:nvSpPr>
          <p:cNvPr id="27" name="Прямоугольник 26"/>
          <p:cNvSpPr/>
          <p:nvPr/>
        </p:nvSpPr>
        <p:spPr>
          <a:xfrm>
            <a:off x="1536507" y="7357200"/>
            <a:ext cx="3508140" cy="646331"/>
          </a:xfrm>
          <a:prstGeom prst="rect">
            <a:avLst/>
          </a:prstGeom>
        </p:spPr>
        <p:txBody>
          <a:bodyPr wrap="none">
            <a:spAutoFit/>
          </a:bodyPr>
          <a:lstStyle/>
          <a:p>
            <a:r>
              <a:rPr lang="kk-KZ" sz="3600" b="1" dirty="0">
                <a:solidFill>
                  <a:srgbClr val="442816"/>
                </a:solidFill>
                <a:latin typeface="Segoe UI"/>
              </a:rPr>
              <a:t>заңды контент</a:t>
            </a:r>
            <a:endParaRPr lang="ru-RU" sz="3600" b="1" dirty="0">
              <a:solidFill>
                <a:srgbClr val="442816"/>
              </a:solidFill>
              <a:latin typeface="Segoe UI"/>
            </a:endParaRPr>
          </a:p>
        </p:txBody>
      </p:sp>
      <p:sp>
        <p:nvSpPr>
          <p:cNvPr id="28" name="Прямоугольник 27"/>
          <p:cNvSpPr/>
          <p:nvPr/>
        </p:nvSpPr>
        <p:spPr>
          <a:xfrm>
            <a:off x="1485714" y="5868591"/>
            <a:ext cx="5517857" cy="646331"/>
          </a:xfrm>
          <a:prstGeom prst="rect">
            <a:avLst/>
          </a:prstGeom>
        </p:spPr>
        <p:txBody>
          <a:bodyPr wrap="none">
            <a:spAutoFit/>
          </a:bodyPr>
          <a:lstStyle/>
          <a:p>
            <a:r>
              <a:rPr lang="kk-KZ" sz="3600" b="1" dirty="0">
                <a:solidFill>
                  <a:srgbClr val="442816"/>
                </a:solidFill>
                <a:latin typeface="Segoe UI"/>
              </a:rPr>
              <a:t>мінез-құлық мәдениеті</a:t>
            </a:r>
            <a:endParaRPr lang="ru-RU" sz="3600" b="1" dirty="0">
              <a:solidFill>
                <a:srgbClr val="442816"/>
              </a:solidFill>
              <a:latin typeface="Segoe UI"/>
            </a:endParaRPr>
          </a:p>
        </p:txBody>
      </p:sp>
      <p:sp>
        <p:nvSpPr>
          <p:cNvPr id="29" name="Прямоугольник 28"/>
          <p:cNvSpPr/>
          <p:nvPr/>
        </p:nvSpPr>
        <p:spPr>
          <a:xfrm>
            <a:off x="10831753" y="1021443"/>
            <a:ext cx="1529586" cy="646331"/>
          </a:xfrm>
          <a:prstGeom prst="rect">
            <a:avLst/>
          </a:prstGeom>
        </p:spPr>
        <p:txBody>
          <a:bodyPr wrap="none">
            <a:spAutoFit/>
          </a:bodyPr>
          <a:lstStyle/>
          <a:p>
            <a:r>
              <a:rPr lang="kk-KZ" sz="3600" b="1" dirty="0">
                <a:solidFill>
                  <a:srgbClr val="442816"/>
                </a:solidFill>
                <a:latin typeface="Segoe UI"/>
              </a:rPr>
              <a:t>бедел</a:t>
            </a:r>
            <a:endParaRPr lang="ru-RU" sz="3600" b="1" dirty="0">
              <a:solidFill>
                <a:srgbClr val="442816"/>
              </a:solidFill>
              <a:latin typeface="Segoe UI"/>
            </a:endParaRPr>
          </a:p>
        </p:txBody>
      </p:sp>
      <p:sp>
        <p:nvSpPr>
          <p:cNvPr id="30" name="Прямоугольник 29"/>
          <p:cNvSpPr/>
          <p:nvPr/>
        </p:nvSpPr>
        <p:spPr>
          <a:xfrm>
            <a:off x="11112679" y="2342614"/>
            <a:ext cx="1406026" cy="646331"/>
          </a:xfrm>
          <a:prstGeom prst="rect">
            <a:avLst/>
          </a:prstGeom>
        </p:spPr>
        <p:txBody>
          <a:bodyPr wrap="none">
            <a:spAutoFit/>
          </a:bodyPr>
          <a:lstStyle/>
          <a:p>
            <a:r>
              <a:rPr lang="kk-KZ" sz="3600" b="1" dirty="0">
                <a:solidFill>
                  <a:srgbClr val="442816"/>
                </a:solidFill>
                <a:latin typeface="Segoe UI"/>
              </a:rPr>
              <a:t>э</a:t>
            </a:r>
            <a:r>
              <a:rPr lang="kk-KZ" sz="3600" b="1" dirty="0" smtClean="0">
                <a:solidFill>
                  <a:srgbClr val="442816"/>
                </a:solidFill>
                <a:latin typeface="Segoe UI"/>
              </a:rPr>
              <a:t>тика</a:t>
            </a:r>
            <a:endParaRPr lang="ru-RU" sz="3600" b="1" dirty="0">
              <a:solidFill>
                <a:srgbClr val="442816"/>
              </a:solidFill>
              <a:latin typeface="Segoe UI"/>
            </a:endParaRPr>
          </a:p>
        </p:txBody>
      </p:sp>
      <p:sp>
        <p:nvSpPr>
          <p:cNvPr id="31" name="Прямоугольник 30"/>
          <p:cNvSpPr/>
          <p:nvPr/>
        </p:nvSpPr>
        <p:spPr>
          <a:xfrm>
            <a:off x="11039665" y="3692295"/>
            <a:ext cx="4162422" cy="646331"/>
          </a:xfrm>
          <a:prstGeom prst="rect">
            <a:avLst/>
          </a:prstGeom>
        </p:spPr>
        <p:txBody>
          <a:bodyPr wrap="none">
            <a:spAutoFit/>
          </a:bodyPr>
          <a:lstStyle/>
          <a:p>
            <a:r>
              <a:rPr lang="kk-KZ" sz="3600" b="1" dirty="0">
                <a:solidFill>
                  <a:srgbClr val="442816"/>
                </a:solidFill>
                <a:latin typeface="Segoe UI"/>
              </a:rPr>
              <a:t>ақпаратты сақтау</a:t>
            </a:r>
            <a:endParaRPr lang="ru-RU" sz="3600" b="1" dirty="0">
              <a:solidFill>
                <a:srgbClr val="442816"/>
              </a:solidFill>
              <a:latin typeface="Segoe UI"/>
            </a:endParaRPr>
          </a:p>
        </p:txBody>
      </p:sp>
      <p:sp>
        <p:nvSpPr>
          <p:cNvPr id="32" name="Прямоугольник 31"/>
          <p:cNvSpPr/>
          <p:nvPr/>
        </p:nvSpPr>
        <p:spPr>
          <a:xfrm>
            <a:off x="11028675" y="5088874"/>
            <a:ext cx="7148945" cy="646331"/>
          </a:xfrm>
          <a:prstGeom prst="rect">
            <a:avLst/>
          </a:prstGeom>
        </p:spPr>
        <p:txBody>
          <a:bodyPr wrap="none">
            <a:spAutoFit/>
          </a:bodyPr>
          <a:lstStyle/>
          <a:p>
            <a:r>
              <a:rPr lang="kk-KZ" sz="3600" b="1" dirty="0">
                <a:solidFill>
                  <a:srgbClr val="442816"/>
                </a:solidFill>
                <a:latin typeface="Segoe UI"/>
              </a:rPr>
              <a:t>резервтік көшірмелерді жасау</a:t>
            </a:r>
            <a:endParaRPr lang="ru-RU" sz="3600" b="1" dirty="0">
              <a:solidFill>
                <a:srgbClr val="442816"/>
              </a:solidFill>
              <a:latin typeface="Segoe UI"/>
            </a:endParaRPr>
          </a:p>
        </p:txBody>
      </p:sp>
      <p:pic>
        <p:nvPicPr>
          <p:cNvPr id="35" name="Рисунок 34"/>
          <p:cNvPicPr>
            <a:picLocks noChangeAspect="1"/>
          </p:cNvPicPr>
          <p:nvPr/>
        </p:nvPicPr>
        <p:blipFill>
          <a:blip r:embed="rId5"/>
          <a:stretch>
            <a:fillRect/>
          </a:stretch>
        </p:blipFill>
        <p:spPr>
          <a:xfrm>
            <a:off x="9502061" y="747052"/>
            <a:ext cx="1329692" cy="1403564"/>
          </a:xfrm>
          <a:prstGeom prst="rect">
            <a:avLst/>
          </a:prstGeom>
        </p:spPr>
      </p:pic>
      <p:pic>
        <p:nvPicPr>
          <p:cNvPr id="37" name="Рисунок 36"/>
          <p:cNvPicPr>
            <a:picLocks noChangeAspect="1"/>
          </p:cNvPicPr>
          <p:nvPr/>
        </p:nvPicPr>
        <p:blipFill>
          <a:blip r:embed="rId5"/>
          <a:stretch>
            <a:fillRect/>
          </a:stretch>
        </p:blipFill>
        <p:spPr>
          <a:xfrm>
            <a:off x="9557553" y="2015563"/>
            <a:ext cx="1258998" cy="1328942"/>
          </a:xfrm>
          <a:prstGeom prst="rect">
            <a:avLst/>
          </a:prstGeom>
        </p:spPr>
      </p:pic>
      <p:pic>
        <p:nvPicPr>
          <p:cNvPr id="40" name="Рисунок 39"/>
          <p:cNvPicPr>
            <a:picLocks noChangeAspect="1"/>
          </p:cNvPicPr>
          <p:nvPr/>
        </p:nvPicPr>
        <p:blipFill rotWithShape="1">
          <a:blip r:embed="rId6"/>
          <a:srcRect r="12974" b="11947"/>
          <a:stretch/>
        </p:blipFill>
        <p:spPr>
          <a:xfrm>
            <a:off x="319699" y="2771278"/>
            <a:ext cx="1058935" cy="872254"/>
          </a:xfrm>
          <a:prstGeom prst="rect">
            <a:avLst/>
          </a:prstGeom>
        </p:spPr>
      </p:pic>
      <p:pic>
        <p:nvPicPr>
          <p:cNvPr id="41" name="Рисунок 40"/>
          <p:cNvPicPr>
            <a:picLocks noChangeAspect="1"/>
          </p:cNvPicPr>
          <p:nvPr/>
        </p:nvPicPr>
        <p:blipFill rotWithShape="1">
          <a:blip r:embed="rId6"/>
          <a:srcRect r="12974" b="11947"/>
          <a:stretch/>
        </p:blipFill>
        <p:spPr>
          <a:xfrm>
            <a:off x="216679" y="4271246"/>
            <a:ext cx="1058935" cy="872254"/>
          </a:xfrm>
          <a:prstGeom prst="rect">
            <a:avLst/>
          </a:prstGeom>
        </p:spPr>
      </p:pic>
      <p:pic>
        <p:nvPicPr>
          <p:cNvPr id="42" name="Рисунок 41"/>
          <p:cNvPicPr>
            <a:picLocks noChangeAspect="1"/>
          </p:cNvPicPr>
          <p:nvPr/>
        </p:nvPicPr>
        <p:blipFill rotWithShape="1">
          <a:blip r:embed="rId6"/>
          <a:srcRect r="12974" b="11947"/>
          <a:stretch/>
        </p:blipFill>
        <p:spPr>
          <a:xfrm>
            <a:off x="95596" y="5601698"/>
            <a:ext cx="1058935" cy="872254"/>
          </a:xfrm>
          <a:prstGeom prst="rect">
            <a:avLst/>
          </a:prstGeom>
        </p:spPr>
      </p:pic>
      <p:pic>
        <p:nvPicPr>
          <p:cNvPr id="43" name="Рисунок 42"/>
          <p:cNvPicPr>
            <a:picLocks noChangeAspect="1"/>
          </p:cNvPicPr>
          <p:nvPr/>
        </p:nvPicPr>
        <p:blipFill rotWithShape="1">
          <a:blip r:embed="rId6"/>
          <a:srcRect r="12974" b="11947"/>
          <a:stretch/>
        </p:blipFill>
        <p:spPr>
          <a:xfrm>
            <a:off x="95596" y="7072095"/>
            <a:ext cx="1058935" cy="872254"/>
          </a:xfrm>
          <a:prstGeom prst="rect">
            <a:avLst/>
          </a:prstGeom>
        </p:spPr>
      </p:pic>
      <p:pic>
        <p:nvPicPr>
          <p:cNvPr id="44" name="Рисунок 43"/>
          <p:cNvPicPr>
            <a:picLocks noChangeAspect="1"/>
          </p:cNvPicPr>
          <p:nvPr/>
        </p:nvPicPr>
        <p:blipFill>
          <a:blip r:embed="rId5"/>
          <a:stretch>
            <a:fillRect/>
          </a:stretch>
        </p:blipFill>
        <p:spPr>
          <a:xfrm>
            <a:off x="9598241" y="3350704"/>
            <a:ext cx="1258998" cy="1328942"/>
          </a:xfrm>
          <a:prstGeom prst="rect">
            <a:avLst/>
          </a:prstGeom>
        </p:spPr>
      </p:pic>
      <p:pic>
        <p:nvPicPr>
          <p:cNvPr id="45" name="Рисунок 44"/>
          <p:cNvPicPr>
            <a:picLocks noChangeAspect="1"/>
          </p:cNvPicPr>
          <p:nvPr/>
        </p:nvPicPr>
        <p:blipFill>
          <a:blip r:embed="rId5"/>
          <a:stretch>
            <a:fillRect/>
          </a:stretch>
        </p:blipFill>
        <p:spPr>
          <a:xfrm>
            <a:off x="9605576" y="4819240"/>
            <a:ext cx="1258998" cy="1328942"/>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 name="Рисунок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35" y="0"/>
            <a:ext cx="18399063" cy="10287000"/>
          </a:xfrm>
          <a:prstGeom prst="rect">
            <a:avLst/>
          </a:prstGeom>
        </p:spPr>
      </p:pic>
      <p:pic>
        <p:nvPicPr>
          <p:cNvPr id="3" name="Рисунок 2"/>
          <p:cNvPicPr>
            <a:picLocks noChangeAspect="1"/>
          </p:cNvPicPr>
          <p:nvPr/>
        </p:nvPicPr>
        <p:blipFill>
          <a:blip r:embed="rId3"/>
          <a:stretch>
            <a:fillRect/>
          </a:stretch>
        </p:blipFill>
        <p:spPr>
          <a:xfrm>
            <a:off x="9217152" y="0"/>
            <a:ext cx="332232" cy="10287000"/>
          </a:xfrm>
          <a:prstGeom prst="rect">
            <a:avLst/>
          </a:prstGeom>
        </p:spPr>
      </p:pic>
      <p:sp>
        <p:nvSpPr>
          <p:cNvPr id="7" name="Прямоугольник 6"/>
          <p:cNvSpPr/>
          <p:nvPr/>
        </p:nvSpPr>
        <p:spPr>
          <a:xfrm>
            <a:off x="0" y="0"/>
            <a:ext cx="9549384" cy="10287000"/>
          </a:xfrm>
          <a:prstGeom prst="rect">
            <a:avLst/>
          </a:prstGeom>
          <a:solidFill>
            <a:srgbClr val="FCCE5E"/>
          </a:solidFill>
        </p:spPr>
        <p:txBody>
          <a:bodyPr wrap="none" lIns="0" tIns="0" rIns="0" bIns="0">
            <a:noAutofit/>
          </a:bodyPr>
          <a:lstStyle/>
          <a:p>
            <a:pPr indent="0"/>
            <a:endParaRPr lang="ru" sz="6300" b="1" spc="-400" dirty="0">
              <a:solidFill>
                <a:srgbClr val="442816"/>
              </a:solidFill>
              <a:latin typeface="Segoe UI"/>
            </a:endParaRPr>
          </a:p>
        </p:txBody>
      </p:sp>
      <p:pic>
        <p:nvPicPr>
          <p:cNvPr id="9" name="Рисунок 8"/>
          <p:cNvPicPr>
            <a:picLocks noChangeAspect="1"/>
          </p:cNvPicPr>
          <p:nvPr/>
        </p:nvPicPr>
        <p:blipFill>
          <a:blip r:embed="rId4"/>
          <a:stretch>
            <a:fillRect/>
          </a:stretch>
        </p:blipFill>
        <p:spPr>
          <a:xfrm>
            <a:off x="9340537" y="0"/>
            <a:ext cx="262079" cy="10287000"/>
          </a:xfrm>
          <a:prstGeom prst="rect">
            <a:avLst/>
          </a:prstGeom>
        </p:spPr>
      </p:pic>
      <p:pic>
        <p:nvPicPr>
          <p:cNvPr id="10" name="Рисунок 9"/>
          <p:cNvPicPr>
            <a:picLocks noChangeAspect="1"/>
          </p:cNvPicPr>
          <p:nvPr/>
        </p:nvPicPr>
        <p:blipFill>
          <a:blip r:embed="rId5"/>
          <a:stretch>
            <a:fillRect/>
          </a:stretch>
        </p:blipFill>
        <p:spPr>
          <a:xfrm>
            <a:off x="0" y="3188884"/>
            <a:ext cx="6687312" cy="6946392"/>
          </a:xfrm>
          <a:prstGeom prst="rect">
            <a:avLst/>
          </a:prstGeom>
        </p:spPr>
      </p:pic>
      <p:sp>
        <p:nvSpPr>
          <p:cNvPr id="11" name="Прямоугольник 10"/>
          <p:cNvSpPr/>
          <p:nvPr/>
        </p:nvSpPr>
        <p:spPr>
          <a:xfrm>
            <a:off x="0" y="3037161"/>
            <a:ext cx="3089189" cy="2202104"/>
          </a:xfrm>
          <a:prstGeom prst="rect">
            <a:avLst/>
          </a:prstGeom>
          <a:solidFill>
            <a:srgbClr val="FCCE5E"/>
          </a:solidFill>
        </p:spPr>
        <p:txBody>
          <a:bodyPr lIns="0" tIns="0" rIns="0" bIns="0">
            <a:noAutofit/>
          </a:bodyPr>
          <a:lstStyle/>
          <a:p>
            <a:pPr indent="0">
              <a:spcAft>
                <a:spcPts val="1470"/>
              </a:spcAft>
            </a:pPr>
            <a:endParaRPr lang="ru" sz="6300" b="1" spc="-400" dirty="0">
              <a:solidFill>
                <a:srgbClr val="442816"/>
              </a:solidFill>
              <a:latin typeface="Segoe UI"/>
            </a:endParaRPr>
          </a:p>
        </p:txBody>
      </p:sp>
      <p:sp>
        <p:nvSpPr>
          <p:cNvPr id="12" name="Прямоугольник 11"/>
          <p:cNvSpPr/>
          <p:nvPr/>
        </p:nvSpPr>
        <p:spPr>
          <a:xfrm>
            <a:off x="4436077" y="3037161"/>
            <a:ext cx="3167028" cy="2202104"/>
          </a:xfrm>
          <a:prstGeom prst="rect">
            <a:avLst/>
          </a:prstGeom>
          <a:solidFill>
            <a:srgbClr val="FCCE5E"/>
          </a:solidFill>
        </p:spPr>
        <p:txBody>
          <a:bodyPr lIns="0" tIns="0" rIns="0" bIns="0">
            <a:noAutofit/>
          </a:bodyPr>
          <a:lstStyle/>
          <a:p>
            <a:pPr indent="0">
              <a:spcAft>
                <a:spcPts val="1470"/>
              </a:spcAft>
            </a:pPr>
            <a:endParaRPr lang="ru" sz="6300" b="1" spc="-400" dirty="0">
              <a:solidFill>
                <a:srgbClr val="442816"/>
              </a:solidFill>
              <a:latin typeface="Segoe UI"/>
            </a:endParaRPr>
          </a:p>
        </p:txBody>
      </p:sp>
      <p:sp>
        <p:nvSpPr>
          <p:cNvPr id="13" name="Прямоугольник 12"/>
          <p:cNvSpPr/>
          <p:nvPr/>
        </p:nvSpPr>
        <p:spPr>
          <a:xfrm>
            <a:off x="4569657" y="4481547"/>
            <a:ext cx="3167028" cy="2022225"/>
          </a:xfrm>
          <a:prstGeom prst="rect">
            <a:avLst/>
          </a:prstGeom>
          <a:solidFill>
            <a:srgbClr val="FCCE5E"/>
          </a:solidFill>
        </p:spPr>
        <p:txBody>
          <a:bodyPr lIns="0" tIns="0" rIns="0" bIns="0">
            <a:noAutofit/>
          </a:bodyPr>
          <a:lstStyle/>
          <a:p>
            <a:pPr indent="0">
              <a:spcAft>
                <a:spcPts val="1470"/>
              </a:spcAft>
            </a:pPr>
            <a:endParaRPr lang="ru" sz="6300" b="1" spc="-400" dirty="0">
              <a:solidFill>
                <a:srgbClr val="442816"/>
              </a:solidFill>
              <a:latin typeface="Segoe UI"/>
            </a:endParaRPr>
          </a:p>
        </p:txBody>
      </p:sp>
      <p:sp>
        <p:nvSpPr>
          <p:cNvPr id="14" name="Прямоугольник 13"/>
          <p:cNvSpPr/>
          <p:nvPr/>
        </p:nvSpPr>
        <p:spPr>
          <a:xfrm>
            <a:off x="-125735" y="595251"/>
            <a:ext cx="9800853" cy="923330"/>
          </a:xfrm>
          <a:prstGeom prst="rect">
            <a:avLst/>
          </a:prstGeom>
        </p:spPr>
        <p:txBody>
          <a:bodyPr wrap="square">
            <a:spAutoFit/>
          </a:bodyPr>
          <a:lstStyle/>
          <a:p>
            <a:pPr indent="0" algn="ctr">
              <a:spcAft>
                <a:spcPts val="210"/>
              </a:spcAft>
            </a:pPr>
            <a:r>
              <a:rPr lang="kk-KZ" sz="5400" b="1" spc="-400" dirty="0" smtClean="0">
                <a:solidFill>
                  <a:srgbClr val="442816"/>
                </a:solidFill>
                <a:latin typeface="Segoe UI"/>
              </a:rPr>
              <a:t>АҚПАРАТТЫҚ САУАТТЫЛЫҚ</a:t>
            </a:r>
            <a:endParaRPr lang="kk-KZ" sz="5400" b="1" spc="-400" dirty="0">
              <a:solidFill>
                <a:srgbClr val="442816"/>
              </a:solidFill>
              <a:latin typeface="Segoe UI"/>
            </a:endParaRPr>
          </a:p>
        </p:txBody>
      </p:sp>
      <p:sp>
        <p:nvSpPr>
          <p:cNvPr id="15" name="Прямоугольник 14"/>
          <p:cNvSpPr/>
          <p:nvPr/>
        </p:nvSpPr>
        <p:spPr>
          <a:xfrm>
            <a:off x="4360660" y="3316841"/>
            <a:ext cx="4953217" cy="1779974"/>
          </a:xfrm>
          <a:prstGeom prst="rect">
            <a:avLst/>
          </a:prstGeom>
        </p:spPr>
        <p:txBody>
          <a:bodyPr wrap="square">
            <a:spAutoFit/>
          </a:bodyPr>
          <a:lstStyle/>
          <a:p>
            <a:pPr algn="ctr">
              <a:spcAft>
                <a:spcPts val="210"/>
              </a:spcAft>
            </a:pPr>
            <a:r>
              <a:rPr lang="kk-KZ" sz="3600" b="1" dirty="0" smtClean="0">
                <a:solidFill>
                  <a:srgbClr val="442816"/>
                </a:solidFill>
                <a:latin typeface="Segoe UI"/>
              </a:rPr>
              <a:t>Ақпараттық қажеттілікті</a:t>
            </a:r>
          </a:p>
          <a:p>
            <a:pPr algn="ctr">
              <a:spcAft>
                <a:spcPts val="210"/>
              </a:spcAft>
            </a:pPr>
            <a:r>
              <a:rPr lang="kk-KZ" sz="3600" b="1" dirty="0" smtClean="0">
                <a:solidFill>
                  <a:srgbClr val="442816"/>
                </a:solidFill>
                <a:latin typeface="Segoe UI"/>
              </a:rPr>
              <a:t>тұжырымдай білу</a:t>
            </a:r>
            <a:endParaRPr lang="ru-RU" sz="3600" b="1" dirty="0">
              <a:solidFill>
                <a:srgbClr val="442816"/>
              </a:solidFill>
              <a:latin typeface="Segoe UI"/>
            </a:endParaRPr>
          </a:p>
        </p:txBody>
      </p:sp>
      <p:sp>
        <p:nvSpPr>
          <p:cNvPr id="16" name="Прямоугольник 15"/>
          <p:cNvSpPr/>
          <p:nvPr/>
        </p:nvSpPr>
        <p:spPr>
          <a:xfrm>
            <a:off x="10181086" y="4345150"/>
            <a:ext cx="7564769" cy="3056286"/>
          </a:xfrm>
          <a:prstGeom prst="rect">
            <a:avLst/>
          </a:prstGeom>
        </p:spPr>
        <p:txBody>
          <a:bodyPr wrap="square">
            <a:spAutoFit/>
          </a:bodyPr>
          <a:lstStyle/>
          <a:p>
            <a:pPr indent="266700" algn="just">
              <a:lnSpc>
                <a:spcPct val="107000"/>
              </a:lnSpc>
              <a:spcAft>
                <a:spcPts val="0"/>
              </a:spcAft>
            </a:pPr>
            <a:r>
              <a:rPr lang="kk-KZ" sz="3600" b="1" dirty="0">
                <a:solidFill>
                  <a:srgbClr val="442816"/>
                </a:solidFill>
                <a:latin typeface="Segoe UI"/>
              </a:rPr>
              <a:t>А</a:t>
            </a:r>
            <a:r>
              <a:rPr lang="kk-KZ" sz="3600" b="1" dirty="0" smtClean="0">
                <a:solidFill>
                  <a:srgbClr val="442816"/>
                </a:solidFill>
                <a:latin typeface="Segoe UI"/>
              </a:rPr>
              <a:t>қпарат </a:t>
            </a:r>
            <a:r>
              <a:rPr lang="kk-KZ" sz="3600" b="1" dirty="0">
                <a:solidFill>
                  <a:srgbClr val="442816"/>
                </a:solidFill>
                <a:latin typeface="Segoe UI"/>
              </a:rPr>
              <a:t>қандай түрде ұсынылса да, ақпараттық қажеттілікті тұжырымдау, ақпаратты сұрау, іздеу, таңдау, бағалау және түсіндіру қабілеті. </a:t>
            </a:r>
            <a:endParaRPr lang="ru-RU" sz="3600" b="1" dirty="0">
              <a:solidFill>
                <a:srgbClr val="442816"/>
              </a:solidFill>
              <a:latin typeface="Segoe UI"/>
            </a:endParaRPr>
          </a:p>
        </p:txBody>
      </p:sp>
      <p:pic>
        <p:nvPicPr>
          <p:cNvPr id="20" name="Рисунок 19"/>
          <p:cNvPicPr>
            <a:picLocks noChangeAspect="1"/>
          </p:cNvPicPr>
          <p:nvPr/>
        </p:nvPicPr>
        <p:blipFill>
          <a:blip r:embed="rId6"/>
          <a:stretch>
            <a:fillRect/>
          </a:stretch>
        </p:blipFill>
        <p:spPr>
          <a:xfrm>
            <a:off x="16305138" y="2431646"/>
            <a:ext cx="1504950" cy="1514475"/>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075" y="0"/>
            <a:ext cx="17932088" cy="8088923"/>
          </a:xfrm>
          <a:prstGeom prst="rect">
            <a:avLst/>
          </a:prstGeom>
        </p:spPr>
      </p:pic>
      <p:pic>
        <p:nvPicPr>
          <p:cNvPr id="2" name="Рисунок 1"/>
          <p:cNvPicPr>
            <a:picLocks noChangeAspect="1"/>
          </p:cNvPicPr>
          <p:nvPr/>
        </p:nvPicPr>
        <p:blipFill>
          <a:blip r:embed="rId3"/>
          <a:stretch>
            <a:fillRect/>
          </a:stretch>
        </p:blipFill>
        <p:spPr>
          <a:xfrm>
            <a:off x="8339328" y="3536108"/>
            <a:ext cx="9948672" cy="6750892"/>
          </a:xfrm>
          <a:prstGeom prst="rect">
            <a:avLst/>
          </a:prstGeom>
        </p:spPr>
      </p:pic>
      <p:sp>
        <p:nvSpPr>
          <p:cNvPr id="5" name="Прямоугольник 4"/>
          <p:cNvSpPr/>
          <p:nvPr/>
        </p:nvSpPr>
        <p:spPr>
          <a:xfrm>
            <a:off x="0" y="0"/>
            <a:ext cx="8215532" cy="10287000"/>
          </a:xfrm>
          <a:prstGeom prst="rect">
            <a:avLst/>
          </a:prstGeom>
          <a:solidFill>
            <a:srgbClr val="FCCE5E"/>
          </a:solidFill>
        </p:spPr>
        <p:txBody>
          <a:bodyPr wrap="none" lIns="0" tIns="0" rIns="0" bIns="0">
            <a:noAutofit/>
          </a:bodyPr>
          <a:lstStyle/>
          <a:p>
            <a:pPr indent="0"/>
            <a:endParaRPr lang="ru" sz="6300" b="1" spc="-400" dirty="0">
              <a:solidFill>
                <a:srgbClr val="442816"/>
              </a:solidFill>
              <a:latin typeface="Segoe UI"/>
            </a:endParaRPr>
          </a:p>
        </p:txBody>
      </p:sp>
      <p:sp>
        <p:nvSpPr>
          <p:cNvPr id="7" name="Прямоугольник 6"/>
          <p:cNvSpPr/>
          <p:nvPr/>
        </p:nvSpPr>
        <p:spPr>
          <a:xfrm>
            <a:off x="496057" y="1728537"/>
            <a:ext cx="9800853" cy="923330"/>
          </a:xfrm>
          <a:prstGeom prst="rect">
            <a:avLst/>
          </a:prstGeom>
        </p:spPr>
        <p:txBody>
          <a:bodyPr wrap="square">
            <a:spAutoFit/>
          </a:bodyPr>
          <a:lstStyle/>
          <a:p>
            <a:pPr algn="ctr">
              <a:spcAft>
                <a:spcPts val="210"/>
              </a:spcAft>
            </a:pPr>
            <a:r>
              <a:rPr lang="kk-KZ" sz="5400" b="1" spc="-400" dirty="0">
                <a:solidFill>
                  <a:srgbClr val="442816"/>
                </a:solidFill>
                <a:latin typeface="Segoe UI"/>
              </a:rPr>
              <a:t>КОМПЬЮТЕРЛІК САУАТТЫЛЫҚ </a:t>
            </a:r>
          </a:p>
        </p:txBody>
      </p:sp>
      <p:sp>
        <p:nvSpPr>
          <p:cNvPr id="8" name="Прямоугольник 7"/>
          <p:cNvSpPr/>
          <p:nvPr/>
        </p:nvSpPr>
        <p:spPr>
          <a:xfrm>
            <a:off x="348238" y="3761191"/>
            <a:ext cx="8706761" cy="2265813"/>
          </a:xfrm>
          <a:prstGeom prst="rect">
            <a:avLst/>
          </a:prstGeom>
        </p:spPr>
        <p:txBody>
          <a:bodyPr wrap="square">
            <a:spAutoFit/>
          </a:bodyPr>
          <a:lstStyle/>
          <a:p>
            <a:pPr indent="266700">
              <a:lnSpc>
                <a:spcPct val="107000"/>
              </a:lnSpc>
            </a:pPr>
            <a:r>
              <a:rPr lang="kk-KZ" sz="4400" b="1" dirty="0" smtClean="0">
                <a:solidFill>
                  <a:srgbClr val="442816"/>
                </a:solidFill>
                <a:latin typeface="Segoe UI"/>
              </a:rPr>
              <a:t>Компьютер саласындағы </a:t>
            </a:r>
            <a:r>
              <a:rPr lang="kk-KZ" sz="4400" b="1" dirty="0">
                <a:solidFill>
                  <a:srgbClr val="442816"/>
                </a:solidFill>
                <a:latin typeface="Segoe UI"/>
              </a:rPr>
              <a:t>қолдану </a:t>
            </a:r>
            <a:r>
              <a:rPr lang="kk-KZ" sz="4400" b="1" dirty="0" smtClean="0">
                <a:solidFill>
                  <a:srgbClr val="442816"/>
                </a:solidFill>
                <a:latin typeface="Segoe UI"/>
              </a:rPr>
              <a:t>және </a:t>
            </a:r>
            <a:r>
              <a:rPr lang="kk-KZ" sz="4400" b="1" dirty="0">
                <a:solidFill>
                  <a:srgbClr val="442816"/>
                </a:solidFill>
                <a:latin typeface="Segoe UI"/>
              </a:rPr>
              <a:t>техникалық </a:t>
            </a:r>
            <a:r>
              <a:rPr lang="kk-KZ" sz="4400" b="1" dirty="0" smtClean="0">
                <a:solidFill>
                  <a:srgbClr val="442816"/>
                </a:solidFill>
                <a:latin typeface="Segoe UI"/>
              </a:rPr>
              <a:t>дағдыларын  қамтиды</a:t>
            </a:r>
            <a:endParaRPr lang="ru-RU" sz="4400" b="1" dirty="0">
              <a:solidFill>
                <a:srgbClr val="442816"/>
              </a:solidFill>
              <a:latin typeface="Segoe UI"/>
            </a:endParaRP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040" y="0"/>
            <a:ext cx="17840960" cy="10464800"/>
          </a:xfrm>
          <a:prstGeom prst="rect">
            <a:avLst/>
          </a:prstGeom>
        </p:spPr>
      </p:pic>
      <p:pic>
        <p:nvPicPr>
          <p:cNvPr id="2" name="Рисунок 1"/>
          <p:cNvPicPr>
            <a:picLocks noChangeAspect="1"/>
          </p:cNvPicPr>
          <p:nvPr/>
        </p:nvPicPr>
        <p:blipFill>
          <a:blip r:embed="rId3"/>
          <a:stretch>
            <a:fillRect/>
          </a:stretch>
        </p:blipFill>
        <p:spPr>
          <a:xfrm>
            <a:off x="0" y="0"/>
            <a:ext cx="6973824" cy="10287000"/>
          </a:xfrm>
          <a:prstGeom prst="rect">
            <a:avLst/>
          </a:prstGeom>
        </p:spPr>
      </p:pic>
      <p:sp>
        <p:nvSpPr>
          <p:cNvPr id="5" name="Прямоугольник 4"/>
          <p:cNvSpPr/>
          <p:nvPr/>
        </p:nvSpPr>
        <p:spPr>
          <a:xfrm>
            <a:off x="7749422" y="3244197"/>
            <a:ext cx="9800853" cy="923330"/>
          </a:xfrm>
          <a:prstGeom prst="rect">
            <a:avLst/>
          </a:prstGeom>
        </p:spPr>
        <p:txBody>
          <a:bodyPr wrap="square">
            <a:spAutoFit/>
          </a:bodyPr>
          <a:lstStyle/>
          <a:p>
            <a:pPr indent="0" algn="ctr">
              <a:spcAft>
                <a:spcPts val="210"/>
              </a:spcAft>
            </a:pPr>
            <a:r>
              <a:rPr lang="kk-KZ" sz="5400" b="1" spc="-400" dirty="0" smtClean="0">
                <a:solidFill>
                  <a:srgbClr val="442816"/>
                </a:solidFill>
                <a:latin typeface="Segoe UI"/>
              </a:rPr>
              <a:t>КИБЕРҚАУІПСІЗДІК</a:t>
            </a:r>
            <a:endParaRPr lang="kk-KZ" sz="5400" b="1" spc="-400" dirty="0">
              <a:solidFill>
                <a:srgbClr val="442816"/>
              </a:solidFill>
              <a:latin typeface="Segoe UI"/>
            </a:endParaRPr>
          </a:p>
        </p:txBody>
      </p:sp>
      <p:sp>
        <p:nvSpPr>
          <p:cNvPr id="6" name="Прямоугольник 5"/>
          <p:cNvSpPr/>
          <p:nvPr/>
        </p:nvSpPr>
        <p:spPr>
          <a:xfrm>
            <a:off x="7768360" y="4489001"/>
            <a:ext cx="9762978" cy="914400"/>
          </a:xfrm>
          <a:prstGeom prst="rect">
            <a:avLst/>
          </a:prstGeom>
          <a:noFill/>
        </p:spPr>
        <p:txBody>
          <a:bodyPr wrap="none" lIns="0" tIns="0" rIns="0" bIns="0">
            <a:noAutofit/>
          </a:bodyPr>
          <a:lstStyle/>
          <a:p>
            <a:pPr indent="0" algn="ctr"/>
            <a:r>
              <a:rPr lang="ru" sz="5500" dirty="0" smtClean="0">
                <a:solidFill>
                  <a:srgbClr val="442816"/>
                </a:solidFill>
                <a:latin typeface="Corbel"/>
              </a:rPr>
              <a:t>    </a:t>
            </a:r>
            <a:r>
              <a:rPr lang="kk-KZ" sz="4000" dirty="0" smtClean="0">
                <a:solidFill>
                  <a:srgbClr val="442816"/>
                </a:solidFill>
                <a:latin typeface="Segoe UI"/>
              </a:rPr>
              <a:t>Неліктен</a:t>
            </a:r>
            <a:r>
              <a:rPr lang="ru-RU" sz="4000" dirty="0" smtClean="0">
                <a:solidFill>
                  <a:srgbClr val="442816"/>
                </a:solidFill>
                <a:latin typeface="Segoe UI"/>
              </a:rPr>
              <a:t> интернет бала </a:t>
            </a:r>
            <a:r>
              <a:rPr lang="kk-KZ" sz="4000" dirty="0" smtClean="0">
                <a:solidFill>
                  <a:srgbClr val="442816"/>
                </a:solidFill>
                <a:latin typeface="Segoe UI"/>
              </a:rPr>
              <a:t>үшін</a:t>
            </a:r>
            <a:r>
              <a:rPr lang="ru-RU" sz="4000" dirty="0" smtClean="0">
                <a:solidFill>
                  <a:srgbClr val="442816"/>
                </a:solidFill>
                <a:latin typeface="Segoe UI"/>
              </a:rPr>
              <a:t> </a:t>
            </a:r>
            <a:r>
              <a:rPr lang="kk-KZ" sz="4000" dirty="0" smtClean="0">
                <a:solidFill>
                  <a:srgbClr val="442816"/>
                </a:solidFill>
                <a:latin typeface="Segoe UI"/>
              </a:rPr>
              <a:t>қауіпті?</a:t>
            </a:r>
            <a:endParaRPr lang="kk-KZ" sz="4000" dirty="0">
              <a:solidFill>
                <a:srgbClr val="442816"/>
              </a:solidFill>
              <a:latin typeface="Segoe UI"/>
            </a:endParaRP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 name="Рисунок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560" y="0"/>
            <a:ext cx="18125440" cy="10441745"/>
          </a:xfrm>
          <a:prstGeom prst="rect">
            <a:avLst/>
          </a:prstGeom>
        </p:spPr>
      </p:pic>
      <p:pic>
        <p:nvPicPr>
          <p:cNvPr id="2" name="Рисунок 1"/>
          <p:cNvPicPr>
            <a:picLocks noChangeAspect="1"/>
          </p:cNvPicPr>
          <p:nvPr/>
        </p:nvPicPr>
        <p:blipFill>
          <a:blip r:embed="rId3"/>
          <a:stretch>
            <a:fillRect/>
          </a:stretch>
        </p:blipFill>
        <p:spPr>
          <a:xfrm>
            <a:off x="0" y="0"/>
            <a:ext cx="4501896" cy="10287000"/>
          </a:xfrm>
          <a:prstGeom prst="rect">
            <a:avLst/>
          </a:prstGeom>
        </p:spPr>
      </p:pic>
      <p:sp>
        <p:nvSpPr>
          <p:cNvPr id="10" name="Прямоугольник 9"/>
          <p:cNvSpPr/>
          <p:nvPr/>
        </p:nvSpPr>
        <p:spPr>
          <a:xfrm>
            <a:off x="5954321" y="799430"/>
            <a:ext cx="11405211" cy="1754326"/>
          </a:xfrm>
          <a:prstGeom prst="rect">
            <a:avLst/>
          </a:prstGeom>
        </p:spPr>
        <p:txBody>
          <a:bodyPr wrap="square">
            <a:spAutoFit/>
          </a:bodyPr>
          <a:lstStyle/>
          <a:p>
            <a:pPr algn="ctr">
              <a:spcAft>
                <a:spcPts val="210"/>
              </a:spcAft>
            </a:pPr>
            <a:r>
              <a:rPr lang="kk-KZ" sz="5400" b="1" spc="-400" dirty="0">
                <a:solidFill>
                  <a:srgbClr val="442816"/>
                </a:solidFill>
                <a:latin typeface="Segoe UI"/>
              </a:rPr>
              <a:t>БАЛАЛАРДЫҢ ИНТЕРНЕТТЕ КЕЗІКТІРЕТІН </a:t>
            </a:r>
            <a:r>
              <a:rPr lang="kk-KZ" sz="5400" b="1" u="sng" spc="-400" dirty="0">
                <a:solidFill>
                  <a:srgbClr val="442816"/>
                </a:solidFill>
                <a:latin typeface="Segoe UI"/>
              </a:rPr>
              <a:t>3 ТҮРЛІ ҚАУІП  </a:t>
            </a:r>
            <a:r>
              <a:rPr lang="kk-KZ" sz="5400" b="1" u="sng" spc="-400" dirty="0" smtClean="0">
                <a:solidFill>
                  <a:srgbClr val="442816"/>
                </a:solidFill>
                <a:latin typeface="Segoe UI"/>
              </a:rPr>
              <a:t>ТҮРІ БАР</a:t>
            </a:r>
            <a:endParaRPr lang="kk-KZ" sz="5400" b="1" u="sng" spc="-400" dirty="0">
              <a:solidFill>
                <a:srgbClr val="442816"/>
              </a:solidFill>
              <a:latin typeface="Segoe UI"/>
            </a:endParaRPr>
          </a:p>
        </p:txBody>
      </p:sp>
      <p:sp>
        <p:nvSpPr>
          <p:cNvPr id="11" name="Прямоугольник 10"/>
          <p:cNvSpPr/>
          <p:nvPr/>
        </p:nvSpPr>
        <p:spPr>
          <a:xfrm>
            <a:off x="6259654" y="3582104"/>
            <a:ext cx="1365035" cy="914400"/>
          </a:xfrm>
          <a:prstGeom prst="rect">
            <a:avLst/>
          </a:prstGeom>
          <a:solidFill>
            <a:srgbClr val="FFF7E2"/>
          </a:solidFill>
        </p:spPr>
        <p:txBody>
          <a:bodyPr wrap="none" lIns="0" tIns="0" rIns="0" bIns="0">
            <a:noAutofit/>
          </a:bodyPr>
          <a:lstStyle/>
          <a:p>
            <a:pPr indent="0" algn="just">
              <a:spcAft>
                <a:spcPts val="6090"/>
              </a:spcAft>
            </a:pPr>
            <a:r>
              <a:rPr lang="ru" sz="8800" b="1" spc="-500" dirty="0" smtClean="0">
                <a:solidFill>
                  <a:srgbClr val="442816"/>
                </a:solidFill>
                <a:latin typeface="Segoe UI"/>
              </a:rPr>
              <a:t>01</a:t>
            </a:r>
            <a:endParaRPr lang="ru" sz="5500" dirty="0">
              <a:solidFill>
                <a:srgbClr val="442816"/>
              </a:solidFill>
              <a:latin typeface="Corbel"/>
            </a:endParaRPr>
          </a:p>
        </p:txBody>
      </p:sp>
      <p:sp>
        <p:nvSpPr>
          <p:cNvPr id="12" name="Прямоугольник 11"/>
          <p:cNvSpPr/>
          <p:nvPr/>
        </p:nvSpPr>
        <p:spPr>
          <a:xfrm>
            <a:off x="6259654" y="5524852"/>
            <a:ext cx="1533848" cy="908304"/>
          </a:xfrm>
          <a:prstGeom prst="rect">
            <a:avLst/>
          </a:prstGeom>
          <a:solidFill>
            <a:srgbClr val="FFF7E2"/>
          </a:solidFill>
        </p:spPr>
        <p:txBody>
          <a:bodyPr wrap="none" lIns="0" tIns="0" rIns="0" bIns="0">
            <a:noAutofit/>
          </a:bodyPr>
          <a:lstStyle/>
          <a:p>
            <a:pPr indent="0" algn="just">
              <a:spcAft>
                <a:spcPts val="6090"/>
              </a:spcAft>
            </a:pPr>
            <a:r>
              <a:rPr lang="ru" sz="8800" b="1" spc="-500" dirty="0" smtClean="0">
                <a:solidFill>
                  <a:srgbClr val="442816"/>
                </a:solidFill>
                <a:latin typeface="Segoe UI"/>
              </a:rPr>
              <a:t>02</a:t>
            </a:r>
            <a:endParaRPr lang="ru" sz="5500" dirty="0">
              <a:solidFill>
                <a:srgbClr val="442816"/>
              </a:solidFill>
              <a:latin typeface="Corbel"/>
            </a:endParaRPr>
          </a:p>
        </p:txBody>
      </p:sp>
      <p:sp>
        <p:nvSpPr>
          <p:cNvPr id="13" name="Прямоугольник 12"/>
          <p:cNvSpPr/>
          <p:nvPr/>
        </p:nvSpPr>
        <p:spPr>
          <a:xfrm>
            <a:off x="6259654" y="7548372"/>
            <a:ext cx="1072896" cy="829056"/>
          </a:xfrm>
          <a:prstGeom prst="rect">
            <a:avLst/>
          </a:prstGeom>
          <a:solidFill>
            <a:srgbClr val="FFF7E2"/>
          </a:solidFill>
        </p:spPr>
        <p:txBody>
          <a:bodyPr wrap="none" lIns="0" tIns="0" rIns="0" bIns="0">
            <a:noAutofit/>
          </a:bodyPr>
          <a:lstStyle/>
          <a:p>
            <a:pPr indent="0"/>
            <a:r>
              <a:rPr lang="ru" sz="8800" b="1" spc="-500" dirty="0">
                <a:solidFill>
                  <a:srgbClr val="442816"/>
                </a:solidFill>
                <a:latin typeface="Segoe UI"/>
              </a:rPr>
              <a:t>03</a:t>
            </a:r>
          </a:p>
        </p:txBody>
      </p:sp>
      <p:sp>
        <p:nvSpPr>
          <p:cNvPr id="14" name="Прямоугольник 13"/>
          <p:cNvSpPr/>
          <p:nvPr/>
        </p:nvSpPr>
        <p:spPr>
          <a:xfrm>
            <a:off x="8127375" y="7851062"/>
            <a:ext cx="3380232" cy="563880"/>
          </a:xfrm>
          <a:prstGeom prst="rect">
            <a:avLst/>
          </a:prstGeom>
          <a:solidFill>
            <a:srgbClr val="FFF7E2"/>
          </a:solidFill>
        </p:spPr>
        <p:txBody>
          <a:bodyPr wrap="none" lIns="0" tIns="0" rIns="0" bIns="0">
            <a:noAutofit/>
          </a:bodyPr>
          <a:lstStyle/>
          <a:p>
            <a:pPr indent="0"/>
            <a:r>
              <a:rPr lang="kk-KZ" sz="5500" dirty="0" smtClean="0">
                <a:solidFill>
                  <a:srgbClr val="442816"/>
                </a:solidFill>
                <a:latin typeface="Corbel"/>
              </a:rPr>
              <a:t>Өз бетінше </a:t>
            </a:r>
            <a:endParaRPr lang="kk-KZ" sz="5500" dirty="0">
              <a:solidFill>
                <a:srgbClr val="442816"/>
              </a:solidFill>
              <a:latin typeface="Corbel"/>
            </a:endParaRPr>
          </a:p>
        </p:txBody>
      </p:sp>
      <p:sp>
        <p:nvSpPr>
          <p:cNvPr id="15" name="Прямоугольник 14"/>
          <p:cNvSpPr/>
          <p:nvPr/>
        </p:nvSpPr>
        <p:spPr>
          <a:xfrm>
            <a:off x="8127375" y="5869276"/>
            <a:ext cx="3380232" cy="563880"/>
          </a:xfrm>
          <a:prstGeom prst="rect">
            <a:avLst/>
          </a:prstGeom>
          <a:solidFill>
            <a:srgbClr val="FFF7E2"/>
          </a:solidFill>
        </p:spPr>
        <p:txBody>
          <a:bodyPr wrap="none" lIns="0" tIns="0" rIns="0" bIns="0">
            <a:noAutofit/>
          </a:bodyPr>
          <a:lstStyle/>
          <a:p>
            <a:pPr indent="0"/>
            <a:r>
              <a:rPr lang="kk-KZ" sz="5500" dirty="0" smtClean="0">
                <a:solidFill>
                  <a:srgbClr val="442816"/>
                </a:solidFill>
                <a:latin typeface="Corbel"/>
              </a:rPr>
              <a:t>Қатарластар</a:t>
            </a:r>
            <a:endParaRPr lang="kk-KZ" sz="5500" dirty="0">
              <a:solidFill>
                <a:srgbClr val="442816"/>
              </a:solidFill>
              <a:latin typeface="Corbel"/>
            </a:endParaRPr>
          </a:p>
        </p:txBody>
      </p:sp>
      <p:sp>
        <p:nvSpPr>
          <p:cNvPr id="16" name="Прямоугольник 15"/>
          <p:cNvSpPr/>
          <p:nvPr/>
        </p:nvSpPr>
        <p:spPr>
          <a:xfrm>
            <a:off x="7998655" y="3887490"/>
            <a:ext cx="3380232" cy="563880"/>
          </a:xfrm>
          <a:prstGeom prst="rect">
            <a:avLst/>
          </a:prstGeom>
          <a:solidFill>
            <a:srgbClr val="FFF7E2"/>
          </a:solidFill>
        </p:spPr>
        <p:txBody>
          <a:bodyPr wrap="none" lIns="0" tIns="0" rIns="0" bIns="0">
            <a:noAutofit/>
          </a:bodyPr>
          <a:lstStyle/>
          <a:p>
            <a:pPr indent="0"/>
            <a:r>
              <a:rPr lang="kk-KZ" sz="5500" dirty="0" smtClean="0">
                <a:solidFill>
                  <a:srgbClr val="442816"/>
                </a:solidFill>
                <a:latin typeface="Corbel"/>
              </a:rPr>
              <a:t>Бейтаныс адамдар</a:t>
            </a:r>
            <a:endParaRPr lang="kk-KZ" sz="5500" dirty="0">
              <a:solidFill>
                <a:srgbClr val="442816"/>
              </a:solidFill>
              <a:latin typeface="Corbel"/>
            </a:endParaRP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064" y="0"/>
            <a:ext cx="18399064" cy="10287000"/>
          </a:xfrm>
          <a:prstGeom prst="rect">
            <a:avLst/>
          </a:prstGeom>
        </p:spPr>
      </p:pic>
      <p:pic>
        <p:nvPicPr>
          <p:cNvPr id="2" name="Рисунок 1"/>
          <p:cNvPicPr>
            <a:picLocks noChangeAspect="1"/>
          </p:cNvPicPr>
          <p:nvPr/>
        </p:nvPicPr>
        <p:blipFill>
          <a:blip r:embed="rId3"/>
          <a:stretch>
            <a:fillRect/>
          </a:stretch>
        </p:blipFill>
        <p:spPr>
          <a:xfrm>
            <a:off x="12843803" y="0"/>
            <a:ext cx="5444197" cy="10287000"/>
          </a:xfrm>
          <a:prstGeom prst="rect">
            <a:avLst/>
          </a:prstGeom>
        </p:spPr>
      </p:pic>
      <p:sp>
        <p:nvSpPr>
          <p:cNvPr id="5" name="Прямоугольник 4"/>
          <p:cNvSpPr/>
          <p:nvPr/>
        </p:nvSpPr>
        <p:spPr>
          <a:xfrm>
            <a:off x="2010334" y="3142211"/>
            <a:ext cx="9608750" cy="4668650"/>
          </a:xfrm>
          <a:prstGeom prst="rect">
            <a:avLst/>
          </a:prstGeom>
        </p:spPr>
        <p:txBody>
          <a:bodyPr wrap="square">
            <a:spAutoFit/>
          </a:bodyPr>
          <a:lstStyle/>
          <a:p>
            <a:pPr indent="266700" algn="ctr">
              <a:lnSpc>
                <a:spcPct val="107000"/>
              </a:lnSpc>
            </a:pPr>
            <a:r>
              <a:rPr lang="kk-KZ" sz="2800" b="1" dirty="0">
                <a:solidFill>
                  <a:srgbClr val="442816"/>
                </a:solidFill>
                <a:latin typeface="Segoe UI"/>
              </a:rPr>
              <a:t>Олар әлеуметтік желі сайттары мен онлайн ойындар сияқты балаларды қызықтыратын сайттарда болады. Мұндай шабуылдаушылар көбінесе өздерін баламыз деп көрсетеді. Бұл әдіс кэтфишинг деп аталады. Сондай-ақ, балалар немесе ересектер болсын, қауіпсіздік деңгейі жеткіліксіз барлық пайдаланушыларға шабуыл жасайтын хакерлер мен киберқылмыскерлер бар. Сондай-ақ олар баладан құпия сөздерді немесе төлем туралы ақпаратты сұрауға тырысуы мүмкін.</a:t>
            </a:r>
            <a:endParaRPr lang="ru-RU" sz="2800" b="1" dirty="0">
              <a:solidFill>
                <a:srgbClr val="442816"/>
              </a:solidFill>
              <a:latin typeface="Segoe UI"/>
            </a:endParaRPr>
          </a:p>
        </p:txBody>
      </p:sp>
      <p:sp>
        <p:nvSpPr>
          <p:cNvPr id="6" name="Прямоугольник 5"/>
          <p:cNvSpPr/>
          <p:nvPr/>
        </p:nvSpPr>
        <p:spPr>
          <a:xfrm>
            <a:off x="1914283" y="1876131"/>
            <a:ext cx="9800853" cy="923330"/>
          </a:xfrm>
          <a:prstGeom prst="rect">
            <a:avLst/>
          </a:prstGeom>
        </p:spPr>
        <p:txBody>
          <a:bodyPr wrap="square">
            <a:spAutoFit/>
          </a:bodyPr>
          <a:lstStyle/>
          <a:p>
            <a:pPr indent="0" algn="ctr">
              <a:spcAft>
                <a:spcPts val="210"/>
              </a:spcAft>
            </a:pPr>
            <a:r>
              <a:rPr lang="kk-KZ" sz="5400" b="1" spc="-400" dirty="0" smtClean="0">
                <a:solidFill>
                  <a:srgbClr val="442816"/>
                </a:solidFill>
                <a:latin typeface="Segoe UI"/>
              </a:rPr>
              <a:t>БЕЙТАНЫС АДАМДАР</a:t>
            </a:r>
            <a:endParaRPr lang="kk-KZ" sz="5400" b="1" spc="-400" dirty="0">
              <a:solidFill>
                <a:srgbClr val="442816"/>
              </a:solidFill>
              <a:latin typeface="Segoe UI"/>
            </a:endParaRP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064" y="0"/>
            <a:ext cx="18399064" cy="10287000"/>
          </a:xfrm>
          <a:prstGeom prst="rect">
            <a:avLst/>
          </a:prstGeom>
        </p:spPr>
      </p:pic>
      <p:sp>
        <p:nvSpPr>
          <p:cNvPr id="12" name="Прямоугольник 11"/>
          <p:cNvSpPr/>
          <p:nvPr/>
        </p:nvSpPr>
        <p:spPr>
          <a:xfrm>
            <a:off x="0" y="0"/>
            <a:ext cx="18288000" cy="2540000"/>
          </a:xfrm>
          <a:prstGeom prst="rect">
            <a:avLst/>
          </a:prstGeom>
          <a:solidFill>
            <a:srgbClr val="FCCE5E"/>
          </a:solidFill>
        </p:spPr>
        <p:txBody>
          <a:bodyPr wrap="none" lIns="0" tIns="0" rIns="0" bIns="0">
            <a:noAutofit/>
          </a:bodyPr>
          <a:lstStyle/>
          <a:p>
            <a:pPr indent="0"/>
            <a:endParaRPr lang="ru" sz="6300" b="1" spc="-400" dirty="0">
              <a:solidFill>
                <a:srgbClr val="442816"/>
              </a:solidFill>
              <a:latin typeface="Segoe UI"/>
            </a:endParaRP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3035" y="1455533"/>
            <a:ext cx="3377191" cy="5068834"/>
          </a:xfrm>
          <a:prstGeom prst="rect">
            <a:avLst/>
          </a:prstGeom>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73306">
            <a:off x="3006304" y="1887105"/>
            <a:ext cx="2154940" cy="2581661"/>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749060">
            <a:off x="12661813" y="1777606"/>
            <a:ext cx="2075692" cy="2538989"/>
          </a:xfrm>
          <a:prstGeom prst="rect">
            <a:avLst/>
          </a:prstGeom>
        </p:spPr>
      </p:pic>
      <p:sp>
        <p:nvSpPr>
          <p:cNvPr id="13" name="Прямоугольник 12"/>
          <p:cNvSpPr/>
          <p:nvPr/>
        </p:nvSpPr>
        <p:spPr>
          <a:xfrm>
            <a:off x="529695" y="993868"/>
            <a:ext cx="7159253" cy="923330"/>
          </a:xfrm>
          <a:prstGeom prst="rect">
            <a:avLst/>
          </a:prstGeom>
        </p:spPr>
        <p:txBody>
          <a:bodyPr wrap="square">
            <a:spAutoFit/>
          </a:bodyPr>
          <a:lstStyle/>
          <a:p>
            <a:pPr indent="0" algn="ctr">
              <a:spcAft>
                <a:spcPts val="210"/>
              </a:spcAft>
            </a:pPr>
            <a:r>
              <a:rPr lang="kk-KZ" sz="5400" b="1" spc="-400" dirty="0" smtClean="0">
                <a:solidFill>
                  <a:srgbClr val="442816"/>
                </a:solidFill>
                <a:latin typeface="Segoe UI"/>
              </a:rPr>
              <a:t>ҚАТАРЛАСТАР</a:t>
            </a:r>
            <a:endParaRPr lang="kk-KZ" sz="5400" b="1" spc="-400" dirty="0">
              <a:solidFill>
                <a:srgbClr val="442816"/>
              </a:solidFill>
              <a:latin typeface="Segoe UI"/>
            </a:endParaRPr>
          </a:p>
        </p:txBody>
      </p:sp>
      <p:sp>
        <p:nvSpPr>
          <p:cNvPr id="14" name="Прямоугольник 13"/>
          <p:cNvSpPr/>
          <p:nvPr/>
        </p:nvSpPr>
        <p:spPr>
          <a:xfrm>
            <a:off x="9875737" y="993868"/>
            <a:ext cx="7159253" cy="923330"/>
          </a:xfrm>
          <a:prstGeom prst="rect">
            <a:avLst/>
          </a:prstGeom>
        </p:spPr>
        <p:txBody>
          <a:bodyPr wrap="square">
            <a:spAutoFit/>
          </a:bodyPr>
          <a:lstStyle/>
          <a:p>
            <a:pPr indent="0" algn="ctr">
              <a:spcAft>
                <a:spcPts val="210"/>
              </a:spcAft>
            </a:pPr>
            <a:r>
              <a:rPr lang="kk-KZ" sz="5400" b="1" spc="-400" dirty="0" smtClean="0">
                <a:solidFill>
                  <a:srgbClr val="442816"/>
                </a:solidFill>
                <a:latin typeface="Segoe UI"/>
              </a:rPr>
              <a:t>ӨЗ БЕТІНШЕ </a:t>
            </a:r>
            <a:endParaRPr lang="kk-KZ" sz="5400" b="1" spc="-400" dirty="0">
              <a:solidFill>
                <a:srgbClr val="442816"/>
              </a:solidFill>
              <a:latin typeface="Segoe UI"/>
            </a:endParaRPr>
          </a:p>
        </p:txBody>
      </p:sp>
      <p:sp>
        <p:nvSpPr>
          <p:cNvPr id="15" name="Прямоугольник 14"/>
          <p:cNvSpPr/>
          <p:nvPr/>
        </p:nvSpPr>
        <p:spPr>
          <a:xfrm>
            <a:off x="348957" y="4351343"/>
            <a:ext cx="6663585" cy="3780522"/>
          </a:xfrm>
          <a:prstGeom prst="rect">
            <a:avLst/>
          </a:prstGeom>
        </p:spPr>
        <p:txBody>
          <a:bodyPr wrap="square">
            <a:spAutoFit/>
          </a:bodyPr>
          <a:lstStyle/>
          <a:p>
            <a:pPr indent="266700" algn="ctr">
              <a:lnSpc>
                <a:spcPct val="107000"/>
              </a:lnSpc>
            </a:pPr>
            <a:r>
              <a:rPr lang="kk-KZ" sz="2800" b="1" dirty="0">
                <a:solidFill>
                  <a:srgbClr val="442816"/>
                </a:solidFill>
                <a:latin typeface="Segoe UI"/>
              </a:rPr>
              <a:t>Сіздің балаңыз таныстарының қорлауына ұшырауы мүмкін. Бұл әлеуметтік желілердегі және хабар алмасу қолданбаларындағы жеке чаттарда жиі болады. Кейде басқа балалар сіздің балаңыздың жеке ақпаратын жариялауы мүмкін, бұл оған үлкен күйзеліс тудырады. </a:t>
            </a:r>
            <a:endParaRPr lang="ru-RU" sz="2800" b="1" dirty="0">
              <a:solidFill>
                <a:srgbClr val="442816"/>
              </a:solidFill>
              <a:latin typeface="Segoe UI"/>
            </a:endParaRPr>
          </a:p>
        </p:txBody>
      </p:sp>
      <p:sp>
        <p:nvSpPr>
          <p:cNvPr id="16" name="Прямоугольник 15"/>
          <p:cNvSpPr/>
          <p:nvPr/>
        </p:nvSpPr>
        <p:spPr>
          <a:xfrm>
            <a:off x="11187535" y="4289559"/>
            <a:ext cx="6552201" cy="4207627"/>
          </a:xfrm>
          <a:prstGeom prst="rect">
            <a:avLst/>
          </a:prstGeom>
        </p:spPr>
        <p:txBody>
          <a:bodyPr wrap="square">
            <a:spAutoFit/>
          </a:bodyPr>
          <a:lstStyle/>
          <a:p>
            <a:pPr indent="266700" algn="ctr">
              <a:lnSpc>
                <a:spcPct val="107000"/>
              </a:lnSpc>
            </a:pPr>
            <a:r>
              <a:rPr lang="kk-KZ" sz="2800" b="1" dirty="0">
                <a:solidFill>
                  <a:srgbClr val="442816"/>
                </a:solidFill>
                <a:latin typeface="Segoe UI"/>
              </a:rPr>
              <a:t>Қадағаланбаған балалар желіде өздері үшін қауіпті жағдайлар жасай алады. Олар жиі түймелерді басады немесе өз әрекеттерінің салдарын түсінбей бағдарламалық құралды орнатады, сонымен қатар жеке ақпаратты, туған күнін немесе мекенжайын жариялайды. </a:t>
            </a:r>
          </a:p>
          <a:p>
            <a:pPr indent="266700" algn="ctr">
              <a:lnSpc>
                <a:spcPct val="107000"/>
              </a:lnSpc>
            </a:pPr>
            <a:endParaRPr lang="kk-KZ" sz="2800" b="1" dirty="0">
              <a:solidFill>
                <a:srgbClr val="442816"/>
              </a:solidFill>
              <a:latin typeface="Segoe UI"/>
            </a:endParaRP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064" y="0"/>
            <a:ext cx="18399064" cy="10287000"/>
          </a:xfrm>
          <a:prstGeom prst="rect">
            <a:avLst/>
          </a:prstGeom>
        </p:spPr>
      </p:pic>
      <p:pic>
        <p:nvPicPr>
          <p:cNvPr id="2" name="Рисунок 1"/>
          <p:cNvPicPr>
            <a:picLocks noChangeAspect="1"/>
          </p:cNvPicPr>
          <p:nvPr/>
        </p:nvPicPr>
        <p:blipFill>
          <a:blip r:embed="rId3"/>
          <a:stretch>
            <a:fillRect/>
          </a:stretch>
        </p:blipFill>
        <p:spPr>
          <a:xfrm>
            <a:off x="0" y="4852416"/>
            <a:ext cx="18288000" cy="4751832"/>
          </a:xfrm>
          <a:prstGeom prst="rect">
            <a:avLst/>
          </a:prstGeom>
        </p:spPr>
      </p:pic>
      <p:sp>
        <p:nvSpPr>
          <p:cNvPr id="5" name="Прямоугольник 4"/>
          <p:cNvSpPr/>
          <p:nvPr/>
        </p:nvSpPr>
        <p:spPr>
          <a:xfrm>
            <a:off x="1410556" y="650397"/>
            <a:ext cx="15355824" cy="2176272"/>
          </a:xfrm>
          <a:prstGeom prst="rect">
            <a:avLst/>
          </a:prstGeom>
          <a:noFill/>
        </p:spPr>
        <p:txBody>
          <a:bodyPr lIns="0" tIns="0" rIns="0" bIns="0">
            <a:noAutofit/>
          </a:bodyPr>
          <a:lstStyle/>
          <a:p>
            <a:pPr indent="0" algn="ctr"/>
            <a:r>
              <a:rPr lang="kk-KZ" sz="6000" b="1" spc="-300" dirty="0" smtClean="0">
                <a:solidFill>
                  <a:srgbClr val="442816"/>
                </a:solidFill>
                <a:latin typeface="Tahoma"/>
              </a:rPr>
              <a:t>ТИІМДІ ТӘСІЛ – БАЛАЛАРДЫ ӨЗ ҚАУІПСІЗДІКТЕРІН ҚАМТАМАСЫЗ ЕТЕ </a:t>
            </a:r>
            <a:r>
              <a:rPr lang="kk-KZ" sz="4400" spc="-300" dirty="0" smtClean="0">
                <a:solidFill>
                  <a:srgbClr val="442816"/>
                </a:solidFill>
                <a:latin typeface="Tahoma"/>
              </a:rPr>
              <a:t>АЛАТЫНДАЙ ЕТІП ТӘРБИЕЛЕУ ЖӘНЕ ОЛАРДЫҢ МҮМКІНДІКТЕРІН КЕҢЕЙТУ </a:t>
            </a:r>
            <a:endParaRPr lang="kk-KZ" sz="5400" cap="small" spc="-300" dirty="0">
              <a:solidFill>
                <a:srgbClr val="442816"/>
              </a:solidFill>
              <a:latin typeface="Tahoma"/>
            </a:endParaRPr>
          </a:p>
        </p:txBody>
      </p:sp>
    </p:spTree>
    <p:extLst>
      <p:ext uri="{BB962C8B-B14F-4D97-AF65-F5344CB8AC3E}">
        <p14:creationId xmlns:p14="http://schemas.microsoft.com/office/powerpoint/2010/main" val="1955458737"/>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161981"/>
          </a:xfrm>
          <a:prstGeom prst="rect">
            <a:avLst/>
          </a:prstGeom>
        </p:spPr>
      </p:pic>
      <p:pic>
        <p:nvPicPr>
          <p:cNvPr id="2" name="Рисунок 1"/>
          <p:cNvPicPr>
            <a:picLocks noChangeAspect="1"/>
          </p:cNvPicPr>
          <p:nvPr/>
        </p:nvPicPr>
        <p:blipFill>
          <a:blip r:embed="rId3"/>
          <a:stretch>
            <a:fillRect/>
          </a:stretch>
        </p:blipFill>
        <p:spPr>
          <a:xfrm>
            <a:off x="-55532" y="6470904"/>
            <a:ext cx="18288000" cy="3816096"/>
          </a:xfrm>
          <a:prstGeom prst="rect">
            <a:avLst/>
          </a:prstGeom>
        </p:spPr>
      </p:pic>
      <p:sp>
        <p:nvSpPr>
          <p:cNvPr id="5" name="Прямоугольник 4"/>
          <p:cNvSpPr/>
          <p:nvPr/>
        </p:nvSpPr>
        <p:spPr>
          <a:xfrm>
            <a:off x="1199541" y="1297511"/>
            <a:ext cx="15355824" cy="2176272"/>
          </a:xfrm>
          <a:prstGeom prst="rect">
            <a:avLst/>
          </a:prstGeom>
          <a:noFill/>
        </p:spPr>
        <p:txBody>
          <a:bodyPr lIns="0" tIns="0" rIns="0" bIns="0">
            <a:noAutofit/>
          </a:bodyPr>
          <a:lstStyle/>
          <a:p>
            <a:pPr indent="0" algn="ctr"/>
            <a:r>
              <a:rPr lang="kk-KZ" sz="6000" b="1" spc="-300" dirty="0" smtClean="0">
                <a:solidFill>
                  <a:srgbClr val="442816"/>
                </a:solidFill>
                <a:latin typeface="Tahoma"/>
              </a:rPr>
              <a:t>ЖОБАЛАР</a:t>
            </a:r>
            <a:endParaRPr lang="kk-KZ" sz="5400" cap="small" spc="-300" dirty="0">
              <a:solidFill>
                <a:srgbClr val="442816"/>
              </a:solidFill>
              <a:latin typeface="Tahoma"/>
            </a:endParaRPr>
          </a:p>
        </p:txBody>
      </p:sp>
      <p:sp>
        <p:nvSpPr>
          <p:cNvPr id="6" name="Прямоугольник 5"/>
          <p:cNvSpPr/>
          <p:nvPr/>
        </p:nvSpPr>
        <p:spPr>
          <a:xfrm>
            <a:off x="1609605" y="2267238"/>
            <a:ext cx="15679588" cy="2095382"/>
          </a:xfrm>
          <a:prstGeom prst="rect">
            <a:avLst/>
          </a:prstGeom>
        </p:spPr>
        <p:txBody>
          <a:bodyPr wrap="square">
            <a:spAutoFit/>
          </a:bodyPr>
          <a:lstStyle/>
          <a:p>
            <a:pPr indent="266700">
              <a:lnSpc>
                <a:spcPct val="107000"/>
              </a:lnSpc>
            </a:pPr>
            <a:endParaRPr lang="kk-KZ" sz="2800" b="1" dirty="0">
              <a:solidFill>
                <a:srgbClr val="442816"/>
              </a:solidFill>
              <a:latin typeface="Segoe UI"/>
            </a:endParaRPr>
          </a:p>
          <a:p>
            <a:pPr indent="266700" algn="just">
              <a:lnSpc>
                <a:spcPct val="107000"/>
              </a:lnSpc>
            </a:pPr>
            <a:r>
              <a:rPr lang="kk-KZ" sz="3200" b="1" dirty="0" smtClean="0">
                <a:solidFill>
                  <a:srgbClr val="442816"/>
                </a:solidFill>
                <a:latin typeface="Segoe UI"/>
              </a:rPr>
              <a:t>1. 4 адамнан тұратын бірнеше топқа бөлініп, оқушыларға арналған жобаны ойлап табыңыз. Балалармен қалай жұмыс істеуге болады, сіз мектепке келгенде қандай жобаны ұсынып, үйрете аласыз?</a:t>
            </a:r>
            <a:endParaRPr lang="kk-KZ" sz="3200" b="1" dirty="0">
              <a:solidFill>
                <a:srgbClr val="442816"/>
              </a:solidFill>
              <a:latin typeface="Segoe UI"/>
            </a:endParaRPr>
          </a:p>
        </p:txBody>
      </p:sp>
      <p:sp>
        <p:nvSpPr>
          <p:cNvPr id="7" name="Прямоугольник 6"/>
          <p:cNvSpPr/>
          <p:nvPr/>
        </p:nvSpPr>
        <p:spPr>
          <a:xfrm>
            <a:off x="3570760" y="4939708"/>
            <a:ext cx="11146480" cy="954107"/>
          </a:xfrm>
          <a:prstGeom prst="rect">
            <a:avLst/>
          </a:prstGeom>
        </p:spPr>
        <p:txBody>
          <a:bodyPr wrap="square">
            <a:spAutoFit/>
          </a:bodyPr>
          <a:lstStyle/>
          <a:p>
            <a:pPr algn="ctr"/>
            <a:r>
              <a:rPr lang="kk-KZ" sz="2800" i="1" dirty="0" smtClean="0">
                <a:solidFill>
                  <a:srgbClr val="442816"/>
                </a:solidFill>
                <a:latin typeface="Segoe UI"/>
              </a:rPr>
              <a:t>Жобаны жасауға (презентация түрінде) 30 минут, </a:t>
            </a:r>
          </a:p>
          <a:p>
            <a:pPr algn="ctr"/>
            <a:r>
              <a:rPr lang="kk-KZ" sz="2800" i="1" dirty="0" smtClean="0">
                <a:solidFill>
                  <a:srgbClr val="442816"/>
                </a:solidFill>
                <a:latin typeface="Segoe UI"/>
              </a:rPr>
              <a:t>қорғауға 30 минут беріледі</a:t>
            </a:r>
            <a:endParaRPr lang="kk-KZ" sz="2800" i="1" dirty="0">
              <a:solidFill>
                <a:srgbClr val="442816"/>
              </a:solidFill>
              <a:latin typeface="Segoe UI"/>
            </a:endParaRP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 name="Рисунок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72"/>
            <a:ext cx="18288001" cy="10288172"/>
          </a:xfrm>
          <a:prstGeom prst="rect">
            <a:avLst/>
          </a:prstGeom>
        </p:spPr>
      </p:pic>
      <p:pic>
        <p:nvPicPr>
          <p:cNvPr id="2" name="Рисунок 1"/>
          <p:cNvPicPr>
            <a:picLocks noChangeAspect="1"/>
          </p:cNvPicPr>
          <p:nvPr/>
        </p:nvPicPr>
        <p:blipFill>
          <a:blip r:embed="rId3"/>
          <a:stretch>
            <a:fillRect/>
          </a:stretch>
        </p:blipFill>
        <p:spPr>
          <a:xfrm>
            <a:off x="0" y="3678936"/>
            <a:ext cx="8790432" cy="6608064"/>
          </a:xfrm>
          <a:prstGeom prst="rect">
            <a:avLst/>
          </a:prstGeom>
        </p:spPr>
      </p:pic>
      <p:pic>
        <p:nvPicPr>
          <p:cNvPr id="3" name="Рисунок 2"/>
          <p:cNvPicPr>
            <a:picLocks noChangeAspect="1"/>
          </p:cNvPicPr>
          <p:nvPr/>
        </p:nvPicPr>
        <p:blipFill>
          <a:blip r:embed="rId4"/>
          <a:stretch>
            <a:fillRect/>
          </a:stretch>
        </p:blipFill>
        <p:spPr>
          <a:xfrm>
            <a:off x="9334031" y="6833147"/>
            <a:ext cx="1146048" cy="902208"/>
          </a:xfrm>
          <a:prstGeom prst="rect">
            <a:avLst/>
          </a:prstGeom>
        </p:spPr>
      </p:pic>
      <p:pic>
        <p:nvPicPr>
          <p:cNvPr id="4" name="Рисунок 3"/>
          <p:cNvPicPr>
            <a:picLocks noChangeAspect="1"/>
          </p:cNvPicPr>
          <p:nvPr/>
        </p:nvPicPr>
        <p:blipFill>
          <a:blip r:embed="rId5"/>
          <a:stretch>
            <a:fillRect/>
          </a:stretch>
        </p:blipFill>
        <p:spPr>
          <a:xfrm>
            <a:off x="9334031" y="4183497"/>
            <a:ext cx="1146048" cy="2200656"/>
          </a:xfrm>
          <a:prstGeom prst="rect">
            <a:avLst/>
          </a:prstGeom>
        </p:spPr>
      </p:pic>
      <p:pic>
        <p:nvPicPr>
          <p:cNvPr id="5" name="Рисунок 4"/>
          <p:cNvPicPr>
            <a:picLocks noChangeAspect="1"/>
          </p:cNvPicPr>
          <p:nvPr/>
        </p:nvPicPr>
        <p:blipFill>
          <a:blip r:embed="rId6"/>
          <a:stretch>
            <a:fillRect/>
          </a:stretch>
        </p:blipFill>
        <p:spPr>
          <a:xfrm>
            <a:off x="9339072" y="2557272"/>
            <a:ext cx="1146048" cy="902208"/>
          </a:xfrm>
          <a:prstGeom prst="rect">
            <a:avLst/>
          </a:prstGeom>
        </p:spPr>
      </p:pic>
      <p:pic>
        <p:nvPicPr>
          <p:cNvPr id="6" name="Рисунок 5"/>
          <p:cNvPicPr>
            <a:picLocks noChangeAspect="1"/>
          </p:cNvPicPr>
          <p:nvPr/>
        </p:nvPicPr>
        <p:blipFill>
          <a:blip r:embed="rId7"/>
          <a:stretch>
            <a:fillRect/>
          </a:stretch>
        </p:blipFill>
        <p:spPr>
          <a:xfrm>
            <a:off x="9144000" y="542544"/>
            <a:ext cx="1139952" cy="905256"/>
          </a:xfrm>
          <a:prstGeom prst="rect">
            <a:avLst/>
          </a:prstGeom>
        </p:spPr>
      </p:pic>
      <p:sp>
        <p:nvSpPr>
          <p:cNvPr id="7" name="Прямоугольник 6"/>
          <p:cNvSpPr/>
          <p:nvPr/>
        </p:nvSpPr>
        <p:spPr>
          <a:xfrm>
            <a:off x="422324" y="676656"/>
            <a:ext cx="6803019" cy="1880616"/>
          </a:xfrm>
          <a:prstGeom prst="rect">
            <a:avLst/>
          </a:prstGeom>
          <a:solidFill>
            <a:srgbClr val="FCCE5E"/>
          </a:solidFill>
        </p:spPr>
        <p:txBody>
          <a:bodyPr lIns="0" tIns="0" rIns="0" bIns="0">
            <a:noAutofit/>
          </a:bodyPr>
          <a:lstStyle/>
          <a:p>
            <a:pPr algn="ctr"/>
            <a:r>
              <a:rPr lang="kk-KZ" sz="5400" b="1" spc="-400" dirty="0">
                <a:solidFill>
                  <a:srgbClr val="442816"/>
                </a:solidFill>
                <a:latin typeface="Segoe UI"/>
              </a:rPr>
              <a:t>ЖОБА </a:t>
            </a:r>
            <a:endParaRPr lang="kk-KZ" sz="5400" b="1" spc="-400" dirty="0" smtClean="0">
              <a:solidFill>
                <a:srgbClr val="442816"/>
              </a:solidFill>
              <a:latin typeface="Segoe UI"/>
            </a:endParaRPr>
          </a:p>
          <a:p>
            <a:pPr algn="ctr"/>
            <a:r>
              <a:rPr lang="kk-KZ" sz="5400" b="1" spc="-400" dirty="0" smtClean="0">
                <a:solidFill>
                  <a:srgbClr val="442816"/>
                </a:solidFill>
                <a:latin typeface="Segoe UI"/>
              </a:rPr>
              <a:t>МЫСАЛДАРЫ</a:t>
            </a:r>
            <a:r>
              <a:rPr lang="kk-KZ" sz="5400" b="1" spc="-400" dirty="0">
                <a:solidFill>
                  <a:srgbClr val="442816"/>
                </a:solidFill>
                <a:latin typeface="Segoe UI"/>
              </a:rPr>
              <a:t>:</a:t>
            </a:r>
            <a:endParaRPr lang="ru-RU" sz="5400" b="1" spc="-400" dirty="0">
              <a:solidFill>
                <a:srgbClr val="442816"/>
              </a:solidFill>
              <a:latin typeface="Segoe UI"/>
            </a:endParaRPr>
          </a:p>
        </p:txBody>
      </p:sp>
      <p:sp>
        <p:nvSpPr>
          <p:cNvPr id="8" name="Прямоугольник 7"/>
          <p:cNvSpPr/>
          <p:nvPr/>
        </p:nvSpPr>
        <p:spPr>
          <a:xfrm>
            <a:off x="10668117" y="437403"/>
            <a:ext cx="7235718" cy="1450848"/>
          </a:xfrm>
          <a:prstGeom prst="rect">
            <a:avLst/>
          </a:prstGeom>
          <a:solidFill>
            <a:srgbClr val="FFF7E2"/>
          </a:solidFill>
        </p:spPr>
        <p:txBody>
          <a:bodyPr lIns="0" tIns="0" rIns="0" bIns="0">
            <a:noAutofit/>
          </a:bodyPr>
          <a:lstStyle/>
          <a:p>
            <a:pPr indent="0">
              <a:spcAft>
                <a:spcPts val="1680"/>
              </a:spcAft>
            </a:pPr>
            <a:r>
              <a:rPr lang="kk-KZ" sz="2800" dirty="0" smtClean="0">
                <a:solidFill>
                  <a:srgbClr val="442816"/>
                </a:solidFill>
                <a:latin typeface="Segoe UI"/>
              </a:rPr>
              <a:t>Киберқауіпсіздік бойынша онлайн жаттығу (мектеп оқушылары үшін виртуалды орта құру)</a:t>
            </a:r>
            <a:endParaRPr lang="kk-KZ" sz="2800" dirty="0">
              <a:solidFill>
                <a:srgbClr val="442816"/>
              </a:solidFill>
              <a:latin typeface="Segoe UI"/>
            </a:endParaRPr>
          </a:p>
        </p:txBody>
      </p:sp>
      <p:sp>
        <p:nvSpPr>
          <p:cNvPr id="9" name="Прямоугольник 8"/>
          <p:cNvSpPr/>
          <p:nvPr/>
        </p:nvSpPr>
        <p:spPr>
          <a:xfrm>
            <a:off x="10774679" y="2185329"/>
            <a:ext cx="7513321" cy="1432560"/>
          </a:xfrm>
          <a:prstGeom prst="rect">
            <a:avLst/>
          </a:prstGeom>
          <a:solidFill>
            <a:srgbClr val="FFF7E2"/>
          </a:solidFill>
        </p:spPr>
        <p:txBody>
          <a:bodyPr lIns="0" tIns="0" rIns="0" bIns="0">
            <a:noAutofit/>
          </a:bodyPr>
          <a:lstStyle/>
          <a:p>
            <a:pPr lvl="0" fontAlgn="base">
              <a:spcAft>
                <a:spcPts val="1680"/>
              </a:spcAft>
            </a:pPr>
            <a:r>
              <a:rPr lang="kk-KZ" sz="2800" dirty="0">
                <a:solidFill>
                  <a:srgbClr val="442816"/>
                </a:solidFill>
                <a:latin typeface="Segoe UI"/>
              </a:rPr>
              <a:t>Компьютерлік сауаттылық – бағдарламаларды, кодектерді, Windows жүйесін, антивирустық бағдарламаларды орнату.</a:t>
            </a:r>
            <a:endParaRPr lang="ru-RU" sz="2800" dirty="0">
              <a:solidFill>
                <a:srgbClr val="442816"/>
              </a:solidFill>
              <a:latin typeface="Segoe UI"/>
            </a:endParaRPr>
          </a:p>
        </p:txBody>
      </p:sp>
      <p:sp>
        <p:nvSpPr>
          <p:cNvPr id="10" name="Прямоугольник 9"/>
          <p:cNvSpPr/>
          <p:nvPr/>
        </p:nvSpPr>
        <p:spPr>
          <a:xfrm>
            <a:off x="10913950" y="4389531"/>
            <a:ext cx="3108960" cy="347472"/>
          </a:xfrm>
          <a:prstGeom prst="rect">
            <a:avLst/>
          </a:prstGeom>
          <a:solidFill>
            <a:srgbClr val="FFF7E2"/>
          </a:solidFill>
        </p:spPr>
        <p:txBody>
          <a:bodyPr wrap="none" lIns="0" tIns="0" rIns="0" bIns="0">
            <a:noAutofit/>
          </a:bodyPr>
          <a:lstStyle/>
          <a:p>
            <a:pPr indent="0">
              <a:spcAft>
                <a:spcPts val="3780"/>
              </a:spcAft>
            </a:pPr>
            <a:r>
              <a:rPr lang="kk-KZ" sz="2800" dirty="0" smtClean="0">
                <a:solidFill>
                  <a:srgbClr val="442816"/>
                </a:solidFill>
                <a:latin typeface="Segoe UI"/>
              </a:rPr>
              <a:t>Аниме жасау</a:t>
            </a:r>
            <a:endParaRPr lang="kk-KZ" sz="2800" dirty="0">
              <a:solidFill>
                <a:srgbClr val="442816"/>
              </a:solidFill>
              <a:latin typeface="Segoe UI"/>
            </a:endParaRPr>
          </a:p>
        </p:txBody>
      </p:sp>
      <p:sp>
        <p:nvSpPr>
          <p:cNvPr id="11" name="Прямоугольник 10"/>
          <p:cNvSpPr/>
          <p:nvPr/>
        </p:nvSpPr>
        <p:spPr>
          <a:xfrm>
            <a:off x="10774679" y="5476055"/>
            <a:ext cx="6041136" cy="902208"/>
          </a:xfrm>
          <a:prstGeom prst="rect">
            <a:avLst/>
          </a:prstGeom>
          <a:solidFill>
            <a:srgbClr val="FFF7E2"/>
          </a:solidFill>
        </p:spPr>
        <p:txBody>
          <a:bodyPr lIns="0" tIns="0" rIns="0" bIns="0">
            <a:noAutofit/>
          </a:bodyPr>
          <a:lstStyle/>
          <a:p>
            <a:pPr lvl="0" fontAlgn="base">
              <a:spcAft>
                <a:spcPts val="3780"/>
              </a:spcAft>
            </a:pPr>
            <a:r>
              <a:rPr lang="kk-KZ" sz="2800" dirty="0">
                <a:solidFill>
                  <a:srgbClr val="442816"/>
                </a:solidFill>
                <a:latin typeface="Segoe UI"/>
              </a:rPr>
              <a:t>Кәсіби бағдарламаларда бейнероликтер жасау</a:t>
            </a:r>
            <a:endParaRPr lang="ru-RU" sz="2800" dirty="0">
              <a:solidFill>
                <a:srgbClr val="442816"/>
              </a:solidFill>
              <a:latin typeface="Segoe UI"/>
            </a:endParaRPr>
          </a:p>
        </p:txBody>
      </p:sp>
      <p:sp>
        <p:nvSpPr>
          <p:cNvPr id="12" name="Прямоугольник 11"/>
          <p:cNvSpPr/>
          <p:nvPr/>
        </p:nvSpPr>
        <p:spPr>
          <a:xfrm>
            <a:off x="10774679" y="6721427"/>
            <a:ext cx="6693408" cy="1432560"/>
          </a:xfrm>
          <a:prstGeom prst="rect">
            <a:avLst/>
          </a:prstGeom>
          <a:solidFill>
            <a:srgbClr val="FFF7E2"/>
          </a:solidFill>
        </p:spPr>
        <p:txBody>
          <a:bodyPr lIns="0" tIns="0" rIns="0" bIns="0">
            <a:noAutofit/>
          </a:bodyPr>
          <a:lstStyle/>
          <a:p>
            <a:pPr indent="0">
              <a:spcAft>
                <a:spcPts val="1680"/>
              </a:spcAft>
            </a:pPr>
            <a:r>
              <a:rPr lang="en-US" sz="2800" dirty="0">
                <a:solidFill>
                  <a:srgbClr val="442816"/>
                </a:solidFill>
                <a:latin typeface="Segoe UI"/>
              </a:rPr>
              <a:t>Google Drive </a:t>
            </a:r>
            <a:r>
              <a:rPr lang="kk-KZ" sz="2800" dirty="0" smtClean="0">
                <a:solidFill>
                  <a:srgbClr val="442816"/>
                </a:solidFill>
                <a:latin typeface="Segoe UI"/>
              </a:rPr>
              <a:t>мүмкіндіктері</a:t>
            </a:r>
            <a:r>
              <a:rPr lang="ru-RU" sz="2800" dirty="0" smtClean="0">
                <a:solidFill>
                  <a:srgbClr val="442816"/>
                </a:solidFill>
                <a:latin typeface="Segoe UI"/>
              </a:rPr>
              <a:t> </a:t>
            </a:r>
            <a:r>
              <a:rPr lang="ru-RU" sz="2800" dirty="0">
                <a:solidFill>
                  <a:srgbClr val="442816"/>
                </a:solidFill>
                <a:latin typeface="Segoe UI"/>
              </a:rPr>
              <a:t>– деректерді сақтаудан, пішіндерді жасаудан бастап </a:t>
            </a:r>
            <a:r>
              <a:rPr lang="en-US" sz="2800" dirty="0">
                <a:solidFill>
                  <a:srgbClr val="442816"/>
                </a:solidFill>
                <a:latin typeface="Segoe UI"/>
              </a:rPr>
              <a:t>Google Meet </a:t>
            </a:r>
            <a:r>
              <a:rPr lang="ru-RU" sz="2800" dirty="0">
                <a:solidFill>
                  <a:srgbClr val="442816"/>
                </a:solidFill>
                <a:latin typeface="Segoe UI"/>
              </a:rPr>
              <a:t>қолданбасына дейін</a:t>
            </a:r>
            <a:endParaRPr lang="en-US" sz="2800" dirty="0">
              <a:solidFill>
                <a:srgbClr val="442816"/>
              </a:solidFill>
              <a:latin typeface="Segoe UI"/>
            </a:endParaRPr>
          </a:p>
        </p:txBody>
      </p:sp>
      <p:sp>
        <p:nvSpPr>
          <p:cNvPr id="13" name="Прямоугольник 12"/>
          <p:cNvSpPr/>
          <p:nvPr/>
        </p:nvSpPr>
        <p:spPr>
          <a:xfrm>
            <a:off x="10913950" y="8649931"/>
            <a:ext cx="6708648" cy="862584"/>
          </a:xfrm>
          <a:prstGeom prst="rect">
            <a:avLst/>
          </a:prstGeom>
          <a:solidFill>
            <a:srgbClr val="FFF7E2"/>
          </a:solidFill>
        </p:spPr>
        <p:txBody>
          <a:bodyPr lIns="0" tIns="0" rIns="0" bIns="0">
            <a:noAutofit/>
          </a:bodyPr>
          <a:lstStyle/>
          <a:p>
            <a:pPr lvl="0" fontAlgn="base"/>
            <a:r>
              <a:rPr lang="kk-KZ" sz="2800" dirty="0">
                <a:solidFill>
                  <a:srgbClr val="442816"/>
                </a:solidFill>
                <a:latin typeface="Segoe UI"/>
              </a:rPr>
              <a:t>CANVA онлайн қосымшасында жұмыс істеу</a:t>
            </a:r>
            <a:endParaRPr lang="ru-RU" sz="2800" dirty="0">
              <a:solidFill>
                <a:srgbClr val="442816"/>
              </a:solidFill>
              <a:latin typeface="Segoe UI"/>
            </a:endParaRPr>
          </a:p>
        </p:txBody>
      </p:sp>
      <p:pic>
        <p:nvPicPr>
          <p:cNvPr id="16" name="Рисунок 15"/>
          <p:cNvPicPr>
            <a:picLocks noChangeAspect="1"/>
          </p:cNvPicPr>
          <p:nvPr/>
        </p:nvPicPr>
        <p:blipFill>
          <a:blip r:embed="rId8"/>
          <a:stretch>
            <a:fillRect/>
          </a:stretch>
        </p:blipFill>
        <p:spPr>
          <a:xfrm>
            <a:off x="9477404" y="8649931"/>
            <a:ext cx="1002675" cy="840079"/>
          </a:xfrm>
          <a:prstGeom prst="rect">
            <a:avLst/>
          </a:prstGeom>
        </p:spPr>
      </p:pic>
      <p:cxnSp>
        <p:nvCxnSpPr>
          <p:cNvPr id="20" name="Прямая со стрелкой 19"/>
          <p:cNvCxnSpPr/>
          <p:nvPr/>
        </p:nvCxnSpPr>
        <p:spPr>
          <a:xfrm flipV="1">
            <a:off x="6325011" y="1124594"/>
            <a:ext cx="1800664" cy="9847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Рисунок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72"/>
            <a:ext cx="18288001" cy="10495670"/>
          </a:xfrm>
          <a:prstGeom prst="rect">
            <a:avLst/>
          </a:prstGeom>
        </p:spPr>
      </p:pic>
      <p:pic>
        <p:nvPicPr>
          <p:cNvPr id="2" name="Рисунок 1"/>
          <p:cNvPicPr>
            <a:picLocks noChangeAspect="1"/>
          </p:cNvPicPr>
          <p:nvPr/>
        </p:nvPicPr>
        <p:blipFill>
          <a:blip r:embed="rId3"/>
          <a:stretch>
            <a:fillRect/>
          </a:stretch>
        </p:blipFill>
        <p:spPr>
          <a:xfrm>
            <a:off x="0" y="3678936"/>
            <a:ext cx="8790432" cy="6608064"/>
          </a:xfrm>
          <a:prstGeom prst="rect">
            <a:avLst/>
          </a:prstGeom>
        </p:spPr>
      </p:pic>
      <p:pic>
        <p:nvPicPr>
          <p:cNvPr id="3" name="Рисунок 2"/>
          <p:cNvPicPr>
            <a:picLocks noChangeAspect="1"/>
          </p:cNvPicPr>
          <p:nvPr/>
        </p:nvPicPr>
        <p:blipFill>
          <a:blip r:embed="rId4"/>
          <a:stretch>
            <a:fillRect/>
          </a:stretch>
        </p:blipFill>
        <p:spPr>
          <a:xfrm>
            <a:off x="9339072" y="2525268"/>
            <a:ext cx="1146048" cy="911352"/>
          </a:xfrm>
          <a:prstGeom prst="rect">
            <a:avLst/>
          </a:prstGeom>
        </p:spPr>
      </p:pic>
      <p:pic>
        <p:nvPicPr>
          <p:cNvPr id="4" name="Рисунок 3"/>
          <p:cNvPicPr>
            <a:picLocks noChangeAspect="1"/>
          </p:cNvPicPr>
          <p:nvPr/>
        </p:nvPicPr>
        <p:blipFill>
          <a:blip r:embed="rId5"/>
          <a:stretch>
            <a:fillRect/>
          </a:stretch>
        </p:blipFill>
        <p:spPr>
          <a:xfrm>
            <a:off x="9339072" y="4084320"/>
            <a:ext cx="1146048" cy="905256"/>
          </a:xfrm>
          <a:prstGeom prst="rect">
            <a:avLst/>
          </a:prstGeom>
        </p:spPr>
      </p:pic>
      <p:pic>
        <p:nvPicPr>
          <p:cNvPr id="5" name="Рисунок 4"/>
          <p:cNvPicPr>
            <a:picLocks noChangeAspect="1"/>
          </p:cNvPicPr>
          <p:nvPr/>
        </p:nvPicPr>
        <p:blipFill>
          <a:blip r:embed="rId6"/>
          <a:stretch>
            <a:fillRect/>
          </a:stretch>
        </p:blipFill>
        <p:spPr>
          <a:xfrm>
            <a:off x="9339072" y="6998325"/>
            <a:ext cx="1146048" cy="902208"/>
          </a:xfrm>
          <a:prstGeom prst="rect">
            <a:avLst/>
          </a:prstGeom>
        </p:spPr>
      </p:pic>
      <p:sp>
        <p:nvSpPr>
          <p:cNvPr id="7" name="Прямоугольник 6"/>
          <p:cNvSpPr/>
          <p:nvPr/>
        </p:nvSpPr>
        <p:spPr>
          <a:xfrm>
            <a:off x="10716883" y="978214"/>
            <a:ext cx="7193172" cy="984504"/>
          </a:xfrm>
          <a:prstGeom prst="rect">
            <a:avLst/>
          </a:prstGeom>
          <a:noFill/>
        </p:spPr>
        <p:txBody>
          <a:bodyPr lIns="0" tIns="0" rIns="0" bIns="0">
            <a:noAutofit/>
          </a:bodyPr>
          <a:lstStyle/>
          <a:p>
            <a:pPr>
              <a:spcAft>
                <a:spcPts val="1680"/>
              </a:spcAft>
            </a:pPr>
            <a:r>
              <a:rPr lang="kk-KZ" sz="2800" dirty="0" smtClean="0">
                <a:solidFill>
                  <a:srgbClr val="442816"/>
                </a:solidFill>
                <a:latin typeface="Segoe UI"/>
              </a:rPr>
              <a:t>Freepik</a:t>
            </a:r>
            <a:r>
              <a:rPr lang="en-US" sz="2800" dirty="0" smtClean="0">
                <a:solidFill>
                  <a:srgbClr val="442816"/>
                </a:solidFill>
                <a:latin typeface="Segoe UI"/>
              </a:rPr>
              <a:t>, </a:t>
            </a:r>
            <a:r>
              <a:rPr lang="kk-KZ" sz="2800" dirty="0" smtClean="0">
                <a:solidFill>
                  <a:srgbClr val="442816"/>
                </a:solidFill>
                <a:latin typeface="Segoe UI"/>
              </a:rPr>
              <a:t>Pexsel</a:t>
            </a:r>
            <a:r>
              <a:rPr lang="en-US" sz="2800" dirty="0" smtClean="0">
                <a:solidFill>
                  <a:srgbClr val="442816"/>
                </a:solidFill>
                <a:latin typeface="Segoe UI"/>
              </a:rPr>
              <a:t>, </a:t>
            </a:r>
            <a:r>
              <a:rPr lang="kk-KZ" sz="2800" dirty="0" smtClean="0">
                <a:solidFill>
                  <a:srgbClr val="442816"/>
                </a:solidFill>
                <a:latin typeface="Segoe UI"/>
              </a:rPr>
              <a:t>Pixabay</a:t>
            </a:r>
            <a:r>
              <a:rPr lang="en-US" sz="2800" dirty="0" smtClean="0">
                <a:solidFill>
                  <a:srgbClr val="442816"/>
                </a:solidFill>
                <a:latin typeface="Segoe UI"/>
              </a:rPr>
              <a:t>.                               </a:t>
            </a:r>
            <a:r>
              <a:rPr lang="kk-KZ" sz="2800" dirty="0" smtClean="0">
                <a:solidFill>
                  <a:srgbClr val="442816"/>
                </a:solidFill>
                <a:latin typeface="Segoe UI"/>
              </a:rPr>
              <a:t>Авторлық және тегін медиаконтенттер</a:t>
            </a:r>
            <a:endParaRPr lang="kk-KZ" sz="2800" dirty="0">
              <a:solidFill>
                <a:srgbClr val="442816"/>
              </a:solidFill>
              <a:latin typeface="Segoe UI"/>
            </a:endParaRPr>
          </a:p>
        </p:txBody>
      </p:sp>
      <p:sp>
        <p:nvSpPr>
          <p:cNvPr id="10" name="Прямоугольник 9"/>
          <p:cNvSpPr/>
          <p:nvPr/>
        </p:nvSpPr>
        <p:spPr>
          <a:xfrm>
            <a:off x="10762488" y="6891645"/>
            <a:ext cx="6259507" cy="1008888"/>
          </a:xfrm>
          <a:prstGeom prst="rect">
            <a:avLst/>
          </a:prstGeom>
          <a:solidFill>
            <a:srgbClr val="FFF7E2"/>
          </a:solidFill>
        </p:spPr>
        <p:txBody>
          <a:bodyPr lIns="0" tIns="0" rIns="0" bIns="0">
            <a:noAutofit/>
          </a:bodyPr>
          <a:lstStyle/>
          <a:p>
            <a:pPr lvl="0" fontAlgn="base"/>
            <a:r>
              <a:rPr lang="kk-KZ" sz="2800" dirty="0">
                <a:solidFill>
                  <a:srgbClr val="442816"/>
                </a:solidFill>
                <a:latin typeface="Segoe UI"/>
              </a:rPr>
              <a:t>Тильдада жұмыс істеу. </a:t>
            </a:r>
            <a:endParaRPr lang="en-US" sz="2800" dirty="0" smtClean="0">
              <a:solidFill>
                <a:srgbClr val="442816"/>
              </a:solidFill>
              <a:latin typeface="Segoe UI"/>
            </a:endParaRPr>
          </a:p>
          <a:p>
            <a:pPr lvl="0" fontAlgn="base"/>
            <a:r>
              <a:rPr lang="kk-KZ" sz="2800" dirty="0" smtClean="0">
                <a:solidFill>
                  <a:srgbClr val="442816"/>
                </a:solidFill>
                <a:latin typeface="Segoe UI"/>
              </a:rPr>
              <a:t>Бір </a:t>
            </a:r>
            <a:r>
              <a:rPr lang="kk-KZ" sz="2800" dirty="0">
                <a:solidFill>
                  <a:srgbClr val="442816"/>
                </a:solidFill>
                <a:latin typeface="Segoe UI"/>
              </a:rPr>
              <a:t>беттік веб-сайттарды </a:t>
            </a:r>
            <a:r>
              <a:rPr lang="kk-KZ" sz="2800" dirty="0" smtClean="0">
                <a:solidFill>
                  <a:srgbClr val="442816"/>
                </a:solidFill>
                <a:latin typeface="Segoe UI"/>
              </a:rPr>
              <a:t>құру</a:t>
            </a:r>
            <a:endParaRPr lang="ru-RU" sz="2800" dirty="0">
              <a:solidFill>
                <a:srgbClr val="442816"/>
              </a:solidFill>
              <a:latin typeface="Segoe UI"/>
            </a:endParaRPr>
          </a:p>
        </p:txBody>
      </p:sp>
      <p:sp>
        <p:nvSpPr>
          <p:cNvPr id="11" name="Прямоугольник 10"/>
          <p:cNvSpPr/>
          <p:nvPr/>
        </p:nvSpPr>
        <p:spPr>
          <a:xfrm>
            <a:off x="10883323" y="8696119"/>
            <a:ext cx="6138672" cy="1002792"/>
          </a:xfrm>
          <a:prstGeom prst="rect">
            <a:avLst/>
          </a:prstGeom>
          <a:solidFill>
            <a:srgbClr val="FFF7E2"/>
          </a:solidFill>
        </p:spPr>
        <p:txBody>
          <a:bodyPr lIns="0" tIns="0" rIns="0" bIns="0">
            <a:noAutofit/>
          </a:bodyPr>
          <a:lstStyle/>
          <a:p>
            <a:pPr indent="0" fontAlgn="base">
              <a:spcBef>
                <a:spcPts val="3990"/>
              </a:spcBef>
            </a:pPr>
            <a:r>
              <a:rPr lang="kk-KZ" sz="2800" dirty="0">
                <a:solidFill>
                  <a:srgbClr val="442816"/>
                </a:solidFill>
                <a:latin typeface="Segoe UI"/>
              </a:rPr>
              <a:t>Онлайн қолданбаларда презентациялар жасау</a:t>
            </a:r>
            <a:endParaRPr lang="ru" sz="2800" dirty="0">
              <a:solidFill>
                <a:srgbClr val="442816"/>
              </a:solidFill>
              <a:latin typeface="Segoe UI"/>
            </a:endParaRPr>
          </a:p>
        </p:txBody>
      </p:sp>
      <p:pic>
        <p:nvPicPr>
          <p:cNvPr id="13" name="Рисунок 12"/>
          <p:cNvPicPr>
            <a:picLocks noChangeAspect="1"/>
          </p:cNvPicPr>
          <p:nvPr/>
        </p:nvPicPr>
        <p:blipFill>
          <a:blip r:embed="rId7"/>
          <a:stretch>
            <a:fillRect/>
          </a:stretch>
        </p:blipFill>
        <p:spPr>
          <a:xfrm>
            <a:off x="9339072" y="5430757"/>
            <a:ext cx="1149983" cy="878310"/>
          </a:xfrm>
          <a:prstGeom prst="rect">
            <a:avLst/>
          </a:prstGeom>
        </p:spPr>
      </p:pic>
      <p:pic>
        <p:nvPicPr>
          <p:cNvPr id="14" name="Рисунок 13"/>
          <p:cNvPicPr>
            <a:picLocks noChangeAspect="1"/>
          </p:cNvPicPr>
          <p:nvPr/>
        </p:nvPicPr>
        <p:blipFill>
          <a:blip r:embed="rId8"/>
          <a:stretch>
            <a:fillRect/>
          </a:stretch>
        </p:blipFill>
        <p:spPr>
          <a:xfrm>
            <a:off x="9293941" y="1005060"/>
            <a:ext cx="1191179" cy="970590"/>
          </a:xfrm>
          <a:prstGeom prst="rect">
            <a:avLst/>
          </a:prstGeom>
        </p:spPr>
      </p:pic>
      <p:pic>
        <p:nvPicPr>
          <p:cNvPr id="15" name="Рисунок 14"/>
          <p:cNvPicPr>
            <a:picLocks noChangeAspect="1"/>
          </p:cNvPicPr>
          <p:nvPr/>
        </p:nvPicPr>
        <p:blipFill>
          <a:blip r:embed="rId9"/>
          <a:stretch>
            <a:fillRect/>
          </a:stretch>
        </p:blipFill>
        <p:spPr>
          <a:xfrm>
            <a:off x="9440418" y="8589791"/>
            <a:ext cx="1276465" cy="1072644"/>
          </a:xfrm>
          <a:prstGeom prst="rect">
            <a:avLst/>
          </a:prstGeom>
        </p:spPr>
      </p:pic>
      <p:sp>
        <p:nvSpPr>
          <p:cNvPr id="16" name="Прямоугольник 15"/>
          <p:cNvSpPr/>
          <p:nvPr/>
        </p:nvSpPr>
        <p:spPr>
          <a:xfrm>
            <a:off x="10716883" y="2488692"/>
            <a:ext cx="7193172" cy="984504"/>
          </a:xfrm>
          <a:prstGeom prst="rect">
            <a:avLst/>
          </a:prstGeom>
          <a:noFill/>
        </p:spPr>
        <p:txBody>
          <a:bodyPr lIns="0" tIns="0" rIns="0" bIns="0">
            <a:noAutofit/>
          </a:bodyPr>
          <a:lstStyle/>
          <a:p>
            <a:pPr>
              <a:spcAft>
                <a:spcPts val="1680"/>
              </a:spcAft>
            </a:pPr>
            <a:r>
              <a:rPr lang="kk-KZ" sz="2800" dirty="0">
                <a:solidFill>
                  <a:srgbClr val="442816"/>
                </a:solidFill>
                <a:latin typeface="Segoe UI"/>
              </a:rPr>
              <a:t>Түрлі форматтағы файлдармен жұмыс істеу. </a:t>
            </a:r>
            <a:r>
              <a:rPr lang="en-US" sz="2800" dirty="0">
                <a:solidFill>
                  <a:srgbClr val="442816"/>
                </a:solidFill>
                <a:latin typeface="Segoe UI"/>
              </a:rPr>
              <a:t>PDF </a:t>
            </a:r>
            <a:r>
              <a:rPr lang="kk-KZ" sz="2800" dirty="0">
                <a:solidFill>
                  <a:srgbClr val="442816"/>
                </a:solidFill>
                <a:latin typeface="Segoe UI"/>
              </a:rPr>
              <a:t>файлдарын сақтау және  </a:t>
            </a:r>
            <a:r>
              <a:rPr lang="kk-KZ" sz="2800" dirty="0" smtClean="0">
                <a:solidFill>
                  <a:srgbClr val="442816"/>
                </a:solidFill>
                <a:latin typeface="Segoe UI"/>
              </a:rPr>
              <a:t>экспорттау</a:t>
            </a:r>
            <a:endParaRPr lang="kk-KZ" sz="2800" dirty="0">
              <a:solidFill>
                <a:srgbClr val="442816"/>
              </a:solidFill>
              <a:latin typeface="Segoe UI"/>
            </a:endParaRPr>
          </a:p>
        </p:txBody>
      </p:sp>
      <p:sp>
        <p:nvSpPr>
          <p:cNvPr id="17" name="Прямоугольник 16"/>
          <p:cNvSpPr/>
          <p:nvPr/>
        </p:nvSpPr>
        <p:spPr>
          <a:xfrm>
            <a:off x="10716883" y="4197682"/>
            <a:ext cx="7193172" cy="984504"/>
          </a:xfrm>
          <a:prstGeom prst="rect">
            <a:avLst/>
          </a:prstGeom>
          <a:noFill/>
        </p:spPr>
        <p:txBody>
          <a:bodyPr lIns="0" tIns="0" rIns="0" bIns="0">
            <a:noAutofit/>
          </a:bodyPr>
          <a:lstStyle/>
          <a:p>
            <a:pPr>
              <a:spcAft>
                <a:spcPts val="1680"/>
              </a:spcAft>
            </a:pPr>
            <a:r>
              <a:rPr lang="kk-KZ" sz="2800" dirty="0">
                <a:solidFill>
                  <a:srgbClr val="442816"/>
                </a:solidFill>
                <a:latin typeface="Segoe UI"/>
              </a:rPr>
              <a:t>Интернеттегі </a:t>
            </a:r>
            <a:r>
              <a:rPr lang="kk-KZ" sz="2800" dirty="0" smtClean="0">
                <a:solidFill>
                  <a:srgbClr val="442816"/>
                </a:solidFill>
                <a:latin typeface="Segoe UI"/>
              </a:rPr>
              <a:t>этика</a:t>
            </a:r>
            <a:endParaRPr lang="kk-KZ" sz="2800" dirty="0">
              <a:solidFill>
                <a:srgbClr val="442816"/>
              </a:solidFill>
              <a:latin typeface="Segoe UI"/>
            </a:endParaRPr>
          </a:p>
        </p:txBody>
      </p:sp>
      <p:sp>
        <p:nvSpPr>
          <p:cNvPr id="18" name="Прямоугольник 17"/>
          <p:cNvSpPr/>
          <p:nvPr/>
        </p:nvSpPr>
        <p:spPr>
          <a:xfrm>
            <a:off x="422324" y="676656"/>
            <a:ext cx="6803019" cy="1880616"/>
          </a:xfrm>
          <a:prstGeom prst="rect">
            <a:avLst/>
          </a:prstGeom>
          <a:solidFill>
            <a:srgbClr val="FCCE5E"/>
          </a:solidFill>
        </p:spPr>
        <p:txBody>
          <a:bodyPr lIns="0" tIns="0" rIns="0" bIns="0">
            <a:noAutofit/>
          </a:bodyPr>
          <a:lstStyle/>
          <a:p>
            <a:pPr algn="ctr"/>
            <a:r>
              <a:rPr lang="kk-KZ" sz="5400" b="1" spc="-400" dirty="0">
                <a:solidFill>
                  <a:srgbClr val="442816"/>
                </a:solidFill>
                <a:latin typeface="Segoe UI"/>
              </a:rPr>
              <a:t>ЖОБА </a:t>
            </a:r>
            <a:endParaRPr lang="kk-KZ" sz="5400" b="1" spc="-400" dirty="0" smtClean="0">
              <a:solidFill>
                <a:srgbClr val="442816"/>
              </a:solidFill>
              <a:latin typeface="Segoe UI"/>
            </a:endParaRPr>
          </a:p>
          <a:p>
            <a:pPr algn="ctr"/>
            <a:r>
              <a:rPr lang="kk-KZ" sz="5400" b="1" spc="-400" dirty="0" smtClean="0">
                <a:solidFill>
                  <a:srgbClr val="442816"/>
                </a:solidFill>
                <a:latin typeface="Segoe UI"/>
              </a:rPr>
              <a:t>МЫСАЛДАРЫ</a:t>
            </a:r>
            <a:r>
              <a:rPr lang="kk-KZ" sz="5400" b="1" spc="-400" dirty="0">
                <a:solidFill>
                  <a:srgbClr val="442816"/>
                </a:solidFill>
                <a:latin typeface="Segoe UI"/>
              </a:rPr>
              <a:t>:</a:t>
            </a:r>
            <a:endParaRPr lang="ru-RU" sz="5400" b="1" spc="-400" dirty="0">
              <a:solidFill>
                <a:srgbClr val="442816"/>
              </a:solidFill>
              <a:latin typeface="Segoe UI"/>
            </a:endParaRPr>
          </a:p>
        </p:txBody>
      </p:sp>
      <p:sp>
        <p:nvSpPr>
          <p:cNvPr id="19" name="Прямоугольник 18"/>
          <p:cNvSpPr/>
          <p:nvPr/>
        </p:nvSpPr>
        <p:spPr>
          <a:xfrm>
            <a:off x="10716883" y="5414420"/>
            <a:ext cx="7193172" cy="984504"/>
          </a:xfrm>
          <a:prstGeom prst="rect">
            <a:avLst/>
          </a:prstGeom>
          <a:noFill/>
        </p:spPr>
        <p:txBody>
          <a:bodyPr lIns="0" tIns="0" rIns="0" bIns="0">
            <a:noAutofit/>
          </a:bodyPr>
          <a:lstStyle/>
          <a:p>
            <a:pPr>
              <a:spcAft>
                <a:spcPts val="1680"/>
              </a:spcAft>
            </a:pPr>
            <a:r>
              <a:rPr lang="kk-KZ" sz="2800" dirty="0">
                <a:solidFill>
                  <a:srgbClr val="442816"/>
                </a:solidFill>
                <a:latin typeface="Segoe UI"/>
              </a:rPr>
              <a:t>Растрлық және векторлық кескіндермен жұмыс істеу </a:t>
            </a:r>
            <a:r>
              <a:rPr lang="kk-KZ" sz="2800" dirty="0" smtClean="0">
                <a:solidFill>
                  <a:srgbClr val="442816"/>
                </a:solidFill>
                <a:latin typeface="Segoe UI"/>
              </a:rPr>
              <a:t>жолы</a:t>
            </a:r>
            <a:endParaRPr lang="kk-KZ" sz="2800" dirty="0">
              <a:solidFill>
                <a:srgbClr val="442816"/>
              </a:solidFill>
              <a:latin typeface="Segoe UI"/>
            </a:endParaRPr>
          </a:p>
        </p:txBody>
      </p:sp>
      <p:cxnSp>
        <p:nvCxnSpPr>
          <p:cNvPr id="21" name="Прямая со стрелкой 20"/>
          <p:cNvCxnSpPr/>
          <p:nvPr/>
        </p:nvCxnSpPr>
        <p:spPr>
          <a:xfrm flipV="1">
            <a:off x="6325011" y="1124594"/>
            <a:ext cx="1800664" cy="9847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399064" cy="10287000"/>
          </a:xfrm>
          <a:prstGeom prst="rect">
            <a:avLst/>
          </a:prstGeom>
        </p:spPr>
      </p:pic>
      <p:sp>
        <p:nvSpPr>
          <p:cNvPr id="6" name="Прямоугольник 5"/>
          <p:cNvSpPr/>
          <p:nvPr/>
        </p:nvSpPr>
        <p:spPr>
          <a:xfrm>
            <a:off x="6201587" y="3280820"/>
            <a:ext cx="5995885" cy="2786224"/>
          </a:xfrm>
          <a:prstGeom prst="rect">
            <a:avLst/>
          </a:prstGeom>
          <a:solidFill>
            <a:srgbClr val="FCCE5E"/>
          </a:solidFill>
        </p:spPr>
        <p:txBody>
          <a:bodyPr lIns="0" tIns="0" rIns="0" bIns="0">
            <a:noAutofit/>
          </a:bodyPr>
          <a:lstStyle/>
          <a:p>
            <a:pPr marL="203200" indent="0">
              <a:spcAft>
                <a:spcPts val="1470"/>
              </a:spcAft>
            </a:pPr>
            <a:endParaRPr lang="ru" sz="6300" b="1" spc="-400" dirty="0">
              <a:solidFill>
                <a:srgbClr val="442816"/>
              </a:solidFill>
              <a:latin typeface="Segoe UI"/>
            </a:endParaRPr>
          </a:p>
        </p:txBody>
      </p:sp>
      <p:sp>
        <p:nvSpPr>
          <p:cNvPr id="4" name="Прямоугольник 3"/>
          <p:cNvSpPr/>
          <p:nvPr/>
        </p:nvSpPr>
        <p:spPr>
          <a:xfrm>
            <a:off x="1521617" y="3736027"/>
            <a:ext cx="15355824" cy="2176272"/>
          </a:xfrm>
          <a:prstGeom prst="rect">
            <a:avLst/>
          </a:prstGeom>
          <a:noFill/>
        </p:spPr>
        <p:txBody>
          <a:bodyPr lIns="0" tIns="0" rIns="0" bIns="0">
            <a:noAutofit/>
          </a:bodyPr>
          <a:lstStyle/>
          <a:p>
            <a:pPr indent="0" algn="ctr"/>
            <a:r>
              <a:rPr lang="kk-KZ" sz="6000" b="1" spc="-300" dirty="0" smtClean="0">
                <a:solidFill>
                  <a:srgbClr val="442816"/>
                </a:solidFill>
                <a:latin typeface="Tahoma"/>
              </a:rPr>
              <a:t>ЖОБАНЫ </a:t>
            </a:r>
          </a:p>
          <a:p>
            <a:pPr indent="0" algn="ctr"/>
            <a:r>
              <a:rPr lang="kk-KZ" sz="6000" b="1" spc="-300" dirty="0" smtClean="0">
                <a:solidFill>
                  <a:srgbClr val="442816"/>
                </a:solidFill>
                <a:latin typeface="Tahoma"/>
              </a:rPr>
              <a:t>ҚОРҒАУ</a:t>
            </a:r>
            <a:endParaRPr lang="kk-KZ" sz="5400" cap="small" spc="-300" dirty="0">
              <a:solidFill>
                <a:srgbClr val="442816"/>
              </a:solidFill>
              <a:latin typeface="Tahoma"/>
            </a:endParaRPr>
          </a:p>
        </p:txBody>
      </p:sp>
    </p:spTree>
    <p:extLst>
      <p:ext uri="{BB962C8B-B14F-4D97-AF65-F5344CB8AC3E}">
        <p14:creationId xmlns:p14="http://schemas.microsoft.com/office/powerpoint/2010/main" val="357942243"/>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399064" cy="10287000"/>
          </a:xfrm>
          <a:prstGeom prst="rect">
            <a:avLst/>
          </a:prstGeom>
        </p:spPr>
      </p:pic>
      <p:sp>
        <p:nvSpPr>
          <p:cNvPr id="4" name="Прямоугольник 3"/>
          <p:cNvSpPr/>
          <p:nvPr/>
        </p:nvSpPr>
        <p:spPr>
          <a:xfrm>
            <a:off x="329184" y="316171"/>
            <a:ext cx="5742432" cy="2176272"/>
          </a:xfrm>
          <a:prstGeom prst="rect">
            <a:avLst/>
          </a:prstGeom>
          <a:noFill/>
        </p:spPr>
        <p:txBody>
          <a:bodyPr lIns="0" tIns="0" rIns="0" bIns="0">
            <a:noAutofit/>
          </a:bodyPr>
          <a:lstStyle/>
          <a:p>
            <a:pPr indent="0" algn="ctr"/>
            <a:r>
              <a:rPr lang="kk-KZ" sz="5400" b="1" spc="-400" dirty="0" smtClean="0">
                <a:solidFill>
                  <a:srgbClr val="442816"/>
                </a:solidFill>
                <a:latin typeface="Segoe UI"/>
              </a:rPr>
              <a:t>ЖОБАНЫҢ </a:t>
            </a:r>
            <a:r>
              <a:rPr lang="kk-KZ" sz="5400" b="1" spc="-400" dirty="0">
                <a:solidFill>
                  <a:srgbClr val="442816"/>
                </a:solidFill>
                <a:latin typeface="Segoe UI"/>
              </a:rPr>
              <a:t>ҮЛГІСІ</a:t>
            </a:r>
          </a:p>
        </p:txBody>
      </p:sp>
      <p:sp>
        <p:nvSpPr>
          <p:cNvPr id="8" name="Прямоугольник 7"/>
          <p:cNvSpPr/>
          <p:nvPr/>
        </p:nvSpPr>
        <p:spPr>
          <a:xfrm>
            <a:off x="658368" y="1226702"/>
            <a:ext cx="7193172" cy="984504"/>
          </a:xfrm>
          <a:prstGeom prst="rect">
            <a:avLst/>
          </a:prstGeom>
          <a:noFill/>
        </p:spPr>
        <p:txBody>
          <a:bodyPr lIns="0" tIns="0" rIns="0" bIns="0">
            <a:noAutofit/>
          </a:bodyPr>
          <a:lstStyle/>
          <a:p>
            <a:pPr>
              <a:spcAft>
                <a:spcPts val="1680"/>
              </a:spcAft>
            </a:pPr>
            <a:r>
              <a:rPr lang="kk-KZ" sz="3200" dirty="0" smtClean="0">
                <a:solidFill>
                  <a:srgbClr val="442816"/>
                </a:solidFill>
                <a:latin typeface="Segoe UI"/>
              </a:rPr>
              <a:t>1-ШІ СЛАЙД</a:t>
            </a:r>
            <a:endParaRPr lang="kk-KZ" sz="3200" dirty="0">
              <a:solidFill>
                <a:srgbClr val="442816"/>
              </a:solidFill>
              <a:latin typeface="Segoe UI"/>
            </a:endParaRPr>
          </a:p>
        </p:txBody>
      </p:sp>
      <p:sp>
        <p:nvSpPr>
          <p:cNvPr id="9" name="Прямоугольник 8"/>
          <p:cNvSpPr/>
          <p:nvPr/>
        </p:nvSpPr>
        <p:spPr>
          <a:xfrm>
            <a:off x="5794657" y="3316075"/>
            <a:ext cx="6809749" cy="1107996"/>
          </a:xfrm>
          <a:prstGeom prst="rect">
            <a:avLst/>
          </a:prstGeom>
        </p:spPr>
        <p:txBody>
          <a:bodyPr wrap="none">
            <a:spAutoFit/>
          </a:bodyPr>
          <a:lstStyle/>
          <a:p>
            <a:r>
              <a:rPr lang="ru-RU" sz="6600" b="1" dirty="0" smtClean="0"/>
              <a:t>ЖОБАНЫ</a:t>
            </a:r>
            <a:r>
              <a:rPr lang="kk-KZ" sz="6600" b="1" dirty="0" smtClean="0"/>
              <a:t>Ң АТАУЫ</a:t>
            </a:r>
            <a:endParaRPr lang="ru-RU" sz="6600" b="1" dirty="0"/>
          </a:p>
        </p:txBody>
      </p:sp>
      <p:sp>
        <p:nvSpPr>
          <p:cNvPr id="10" name="Прямоугольник 9"/>
          <p:cNvSpPr/>
          <p:nvPr/>
        </p:nvSpPr>
        <p:spPr>
          <a:xfrm>
            <a:off x="3626291" y="4665617"/>
            <a:ext cx="11146480" cy="954107"/>
          </a:xfrm>
          <a:prstGeom prst="rect">
            <a:avLst/>
          </a:prstGeom>
        </p:spPr>
        <p:txBody>
          <a:bodyPr wrap="square">
            <a:spAutoFit/>
          </a:bodyPr>
          <a:lstStyle/>
          <a:p>
            <a:pPr algn="ctr"/>
            <a:r>
              <a:rPr lang="kk-KZ" sz="2800" dirty="0">
                <a:solidFill>
                  <a:srgbClr val="442816"/>
                </a:solidFill>
                <a:latin typeface="Segoe UI"/>
              </a:rPr>
              <a:t>Жобаны әзірлеушілер мен іске асырушылар</a:t>
            </a:r>
          </a:p>
          <a:p>
            <a:pPr algn="ctr"/>
            <a:r>
              <a:rPr lang="kk-KZ" sz="2800" dirty="0">
                <a:solidFill>
                  <a:srgbClr val="442816"/>
                </a:solidFill>
                <a:latin typeface="Segoe UI"/>
              </a:rPr>
              <a:t>(толық аты-жөні, қаласы, мектебі/университеті)</a:t>
            </a:r>
          </a:p>
        </p:txBody>
      </p:sp>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399064" cy="10287000"/>
          </a:xfrm>
          <a:prstGeom prst="rect">
            <a:avLst/>
          </a:prstGeom>
        </p:spPr>
      </p:pic>
      <p:sp>
        <p:nvSpPr>
          <p:cNvPr id="4" name="Прямоугольник 3"/>
          <p:cNvSpPr/>
          <p:nvPr/>
        </p:nvSpPr>
        <p:spPr>
          <a:xfrm>
            <a:off x="237744" y="169867"/>
            <a:ext cx="6455664" cy="2176272"/>
          </a:xfrm>
          <a:prstGeom prst="rect">
            <a:avLst/>
          </a:prstGeom>
          <a:noFill/>
        </p:spPr>
        <p:txBody>
          <a:bodyPr lIns="0" tIns="0" rIns="0" bIns="0">
            <a:noAutofit/>
          </a:bodyPr>
          <a:lstStyle/>
          <a:p>
            <a:pPr algn="ctr"/>
            <a:r>
              <a:rPr lang="kk-KZ" sz="5400" b="1" spc="-400" dirty="0">
                <a:solidFill>
                  <a:srgbClr val="442816"/>
                </a:solidFill>
                <a:latin typeface="Segoe UI"/>
              </a:rPr>
              <a:t>ЖОБАНЫҢ ҮЛГІСІ</a:t>
            </a:r>
          </a:p>
        </p:txBody>
      </p:sp>
      <p:sp>
        <p:nvSpPr>
          <p:cNvPr id="8" name="Прямоугольник 7"/>
          <p:cNvSpPr/>
          <p:nvPr/>
        </p:nvSpPr>
        <p:spPr>
          <a:xfrm>
            <a:off x="658368" y="1226702"/>
            <a:ext cx="7193172" cy="984504"/>
          </a:xfrm>
          <a:prstGeom prst="rect">
            <a:avLst/>
          </a:prstGeom>
          <a:noFill/>
        </p:spPr>
        <p:txBody>
          <a:bodyPr lIns="0" tIns="0" rIns="0" bIns="0">
            <a:noAutofit/>
          </a:bodyPr>
          <a:lstStyle/>
          <a:p>
            <a:pPr>
              <a:spcAft>
                <a:spcPts val="1680"/>
              </a:spcAft>
            </a:pPr>
            <a:r>
              <a:rPr lang="kk-KZ" sz="3200" dirty="0" smtClean="0">
                <a:solidFill>
                  <a:srgbClr val="442816"/>
                </a:solidFill>
                <a:latin typeface="Segoe UI"/>
              </a:rPr>
              <a:t>2-ШІ СЛАЙД</a:t>
            </a:r>
            <a:endParaRPr lang="kk-KZ" sz="3200" dirty="0">
              <a:solidFill>
                <a:srgbClr val="442816"/>
              </a:solidFill>
              <a:latin typeface="Segoe UI"/>
            </a:endParaRPr>
          </a:p>
        </p:txBody>
      </p:sp>
      <p:sp>
        <p:nvSpPr>
          <p:cNvPr id="9" name="Прямоугольник 8"/>
          <p:cNvSpPr/>
          <p:nvPr/>
        </p:nvSpPr>
        <p:spPr>
          <a:xfrm>
            <a:off x="2703985" y="3017008"/>
            <a:ext cx="13347757" cy="1107996"/>
          </a:xfrm>
          <a:prstGeom prst="rect">
            <a:avLst/>
          </a:prstGeom>
        </p:spPr>
        <p:txBody>
          <a:bodyPr wrap="none">
            <a:spAutoFit/>
          </a:bodyPr>
          <a:lstStyle/>
          <a:p>
            <a:r>
              <a:rPr lang="ru-RU" sz="6600" b="1" dirty="0" smtClean="0"/>
              <a:t>ЖОБАНЫ</a:t>
            </a:r>
            <a:r>
              <a:rPr lang="kk-KZ" sz="6600" b="1" dirty="0" smtClean="0"/>
              <a:t>Ң МАҚСАТЫ МЕН МІНДЕТІ</a:t>
            </a:r>
            <a:endParaRPr lang="ru-RU" sz="6600" b="1" dirty="0"/>
          </a:p>
        </p:txBody>
      </p:sp>
      <p:sp>
        <p:nvSpPr>
          <p:cNvPr id="10" name="Прямоугольник 9"/>
          <p:cNvSpPr/>
          <p:nvPr/>
        </p:nvSpPr>
        <p:spPr>
          <a:xfrm>
            <a:off x="3310274" y="4594706"/>
            <a:ext cx="12741468" cy="3108543"/>
          </a:xfrm>
          <a:prstGeom prst="rect">
            <a:avLst/>
          </a:prstGeom>
        </p:spPr>
        <p:txBody>
          <a:bodyPr wrap="square">
            <a:spAutoFit/>
          </a:bodyPr>
          <a:lstStyle/>
          <a:p>
            <a:pPr algn="ctr"/>
            <a:r>
              <a:rPr lang="kk-KZ" sz="2800" dirty="0">
                <a:solidFill>
                  <a:srgbClr val="442816"/>
                </a:solidFill>
                <a:latin typeface="Segoe UI"/>
              </a:rPr>
              <a:t>Бұл слайдта жобаның негізгі мақсаты және сіз ұмтылатын түпкілікті нәтиже туралы айтылады.</a:t>
            </a:r>
          </a:p>
          <a:p>
            <a:pPr algn="ctr"/>
            <a:endParaRPr lang="kk-KZ" sz="2800" dirty="0">
              <a:solidFill>
                <a:srgbClr val="442816"/>
              </a:solidFill>
              <a:latin typeface="Segoe UI"/>
            </a:endParaRPr>
          </a:p>
          <a:p>
            <a:pPr algn="ctr"/>
            <a:r>
              <a:rPr lang="kk-KZ" sz="2800" dirty="0">
                <a:solidFill>
                  <a:srgbClr val="442816"/>
                </a:solidFill>
                <a:latin typeface="Segoe UI"/>
              </a:rPr>
              <a:t>Мақсаты өзекті, қол жеткізуге болатындай, уақыты белгіленген және өлшенетіндей болуы керек.</a:t>
            </a:r>
          </a:p>
          <a:p>
            <a:pPr algn="ctr"/>
            <a:endParaRPr lang="kk-KZ" sz="2800" dirty="0">
              <a:solidFill>
                <a:srgbClr val="442816"/>
              </a:solidFill>
              <a:latin typeface="Segoe UI"/>
            </a:endParaRPr>
          </a:p>
          <a:p>
            <a:pPr algn="ctr"/>
            <a:r>
              <a:rPr lang="kk-KZ" sz="2800" dirty="0">
                <a:solidFill>
                  <a:srgbClr val="442816"/>
                </a:solidFill>
                <a:latin typeface="Segoe UI"/>
              </a:rPr>
              <a:t>Жобаның міндеттері (мақсатқа жету қадамдары, кейбір нақты әрекеттер)</a:t>
            </a:r>
          </a:p>
        </p:txBody>
      </p:sp>
    </p:spTree>
    <p:extLst>
      <p:ext uri="{BB962C8B-B14F-4D97-AF65-F5344CB8AC3E}">
        <p14:creationId xmlns:p14="http://schemas.microsoft.com/office/powerpoint/2010/main" val="648431748"/>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434"/>
            <a:ext cx="18399064" cy="10287000"/>
          </a:xfrm>
          <a:prstGeom prst="rect">
            <a:avLst/>
          </a:prstGeom>
        </p:spPr>
      </p:pic>
      <p:sp>
        <p:nvSpPr>
          <p:cNvPr id="4" name="Прямоугольник 3"/>
          <p:cNvSpPr/>
          <p:nvPr/>
        </p:nvSpPr>
        <p:spPr>
          <a:xfrm>
            <a:off x="-100365" y="277262"/>
            <a:ext cx="6821278" cy="2176272"/>
          </a:xfrm>
          <a:prstGeom prst="rect">
            <a:avLst/>
          </a:prstGeom>
          <a:noFill/>
        </p:spPr>
        <p:txBody>
          <a:bodyPr lIns="0" tIns="0" rIns="0" bIns="0">
            <a:noAutofit/>
          </a:bodyPr>
          <a:lstStyle/>
          <a:p>
            <a:pPr indent="0" algn="ctr"/>
            <a:r>
              <a:rPr lang="kk-KZ" sz="5400" b="1" spc="-400" dirty="0">
                <a:solidFill>
                  <a:srgbClr val="442816"/>
                </a:solidFill>
                <a:latin typeface="Segoe UI"/>
              </a:rPr>
              <a:t>ЖОБАНЫҢ ҮЛГІСІ</a:t>
            </a:r>
          </a:p>
        </p:txBody>
      </p:sp>
      <p:sp>
        <p:nvSpPr>
          <p:cNvPr id="8" name="Прямоугольник 7"/>
          <p:cNvSpPr/>
          <p:nvPr/>
        </p:nvSpPr>
        <p:spPr>
          <a:xfrm>
            <a:off x="658368" y="1226702"/>
            <a:ext cx="7193172" cy="984504"/>
          </a:xfrm>
          <a:prstGeom prst="rect">
            <a:avLst/>
          </a:prstGeom>
          <a:noFill/>
        </p:spPr>
        <p:txBody>
          <a:bodyPr lIns="0" tIns="0" rIns="0" bIns="0">
            <a:noAutofit/>
          </a:bodyPr>
          <a:lstStyle/>
          <a:p>
            <a:pPr>
              <a:spcAft>
                <a:spcPts val="1680"/>
              </a:spcAft>
            </a:pPr>
            <a:r>
              <a:rPr lang="kk-KZ" sz="3200" dirty="0">
                <a:solidFill>
                  <a:srgbClr val="442816"/>
                </a:solidFill>
                <a:latin typeface="Segoe UI"/>
              </a:rPr>
              <a:t>3</a:t>
            </a:r>
            <a:r>
              <a:rPr lang="kk-KZ" sz="3200" dirty="0" smtClean="0">
                <a:solidFill>
                  <a:srgbClr val="442816"/>
                </a:solidFill>
                <a:latin typeface="Segoe UI"/>
              </a:rPr>
              <a:t>-ШІ СЛАЙД</a:t>
            </a:r>
            <a:endParaRPr lang="kk-KZ" sz="3200" dirty="0">
              <a:solidFill>
                <a:srgbClr val="442816"/>
              </a:solidFill>
              <a:latin typeface="Segoe UI"/>
            </a:endParaRPr>
          </a:p>
        </p:txBody>
      </p:sp>
      <p:sp>
        <p:nvSpPr>
          <p:cNvPr id="9" name="Прямоугольник 8"/>
          <p:cNvSpPr/>
          <p:nvPr/>
        </p:nvSpPr>
        <p:spPr>
          <a:xfrm>
            <a:off x="2265073" y="3060633"/>
            <a:ext cx="14340336" cy="1107996"/>
          </a:xfrm>
          <a:prstGeom prst="rect">
            <a:avLst/>
          </a:prstGeom>
        </p:spPr>
        <p:txBody>
          <a:bodyPr wrap="none">
            <a:spAutoFit/>
          </a:bodyPr>
          <a:lstStyle/>
          <a:p>
            <a:r>
              <a:rPr lang="ru-RU" sz="6600" b="1" dirty="0" smtClean="0"/>
              <a:t>ЖОБАНЫ</a:t>
            </a:r>
            <a:r>
              <a:rPr lang="kk-KZ" sz="6600" b="1" dirty="0" smtClean="0"/>
              <a:t>Ң МАҚСАТТЫ АУДИТОРИЯСЫ</a:t>
            </a:r>
            <a:endParaRPr lang="ru-RU" sz="6600" b="1" dirty="0"/>
          </a:p>
        </p:txBody>
      </p:sp>
      <p:sp>
        <p:nvSpPr>
          <p:cNvPr id="10" name="Прямоугольник 9"/>
          <p:cNvSpPr/>
          <p:nvPr/>
        </p:nvSpPr>
        <p:spPr>
          <a:xfrm>
            <a:off x="3310274" y="4594706"/>
            <a:ext cx="12741468" cy="1815882"/>
          </a:xfrm>
          <a:prstGeom prst="rect">
            <a:avLst/>
          </a:prstGeom>
        </p:spPr>
        <p:txBody>
          <a:bodyPr wrap="square">
            <a:spAutoFit/>
          </a:bodyPr>
          <a:lstStyle/>
          <a:p>
            <a:pPr algn="ctr"/>
            <a:r>
              <a:rPr lang="kk-KZ" sz="2800" dirty="0">
                <a:solidFill>
                  <a:srgbClr val="442816"/>
                </a:solidFill>
                <a:latin typeface="Segoe UI"/>
              </a:rPr>
              <a:t>Сіздің жобаңыз кім үшін жүзеге асырылуда</a:t>
            </a:r>
            <a:r>
              <a:rPr lang="kk-KZ" sz="2800" dirty="0" smtClean="0">
                <a:solidFill>
                  <a:srgbClr val="442816"/>
                </a:solidFill>
                <a:latin typeface="Segoe UI"/>
              </a:rPr>
              <a:t>?</a:t>
            </a:r>
          </a:p>
          <a:p>
            <a:pPr algn="ctr"/>
            <a:endParaRPr lang="kk-KZ" sz="2800" dirty="0" smtClean="0">
              <a:solidFill>
                <a:srgbClr val="442816"/>
              </a:solidFill>
              <a:latin typeface="Segoe UI"/>
            </a:endParaRPr>
          </a:p>
          <a:p>
            <a:pPr algn="ctr"/>
            <a:r>
              <a:rPr lang="kk-KZ" sz="2800" dirty="0">
                <a:solidFill>
                  <a:srgbClr val="442816"/>
                </a:solidFill>
                <a:latin typeface="Segoe UI"/>
              </a:rPr>
              <a:t>Қатысушылардың шамамен санын көрсетіңіз.</a:t>
            </a:r>
          </a:p>
          <a:p>
            <a:pPr algn="ctr"/>
            <a:endParaRPr lang="kk-KZ" sz="2800" dirty="0">
              <a:solidFill>
                <a:srgbClr val="442816"/>
              </a:solidFill>
              <a:latin typeface="Segoe UI"/>
            </a:endParaRPr>
          </a:p>
        </p:txBody>
      </p:sp>
    </p:spTree>
    <p:extLst>
      <p:ext uri="{BB962C8B-B14F-4D97-AF65-F5344CB8AC3E}">
        <p14:creationId xmlns:p14="http://schemas.microsoft.com/office/powerpoint/2010/main" val="965131573"/>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434"/>
            <a:ext cx="18399064" cy="10287000"/>
          </a:xfrm>
          <a:prstGeom prst="rect">
            <a:avLst/>
          </a:prstGeom>
        </p:spPr>
      </p:pic>
      <p:sp>
        <p:nvSpPr>
          <p:cNvPr id="4" name="Прямоугольник 3"/>
          <p:cNvSpPr/>
          <p:nvPr/>
        </p:nvSpPr>
        <p:spPr>
          <a:xfrm>
            <a:off x="-100365" y="277262"/>
            <a:ext cx="6821278" cy="2176272"/>
          </a:xfrm>
          <a:prstGeom prst="rect">
            <a:avLst/>
          </a:prstGeom>
          <a:noFill/>
        </p:spPr>
        <p:txBody>
          <a:bodyPr lIns="0" tIns="0" rIns="0" bIns="0">
            <a:noAutofit/>
          </a:bodyPr>
          <a:lstStyle/>
          <a:p>
            <a:pPr indent="0" algn="ctr"/>
            <a:r>
              <a:rPr lang="kk-KZ" sz="5400" b="1" spc="-400" dirty="0">
                <a:solidFill>
                  <a:srgbClr val="442816"/>
                </a:solidFill>
                <a:latin typeface="Segoe UI"/>
              </a:rPr>
              <a:t>ЖОБАНЫҢ ҮЛГІСІ</a:t>
            </a:r>
          </a:p>
        </p:txBody>
      </p:sp>
      <p:sp>
        <p:nvSpPr>
          <p:cNvPr id="8" name="Прямоугольник 7"/>
          <p:cNvSpPr/>
          <p:nvPr/>
        </p:nvSpPr>
        <p:spPr>
          <a:xfrm>
            <a:off x="658368" y="1226702"/>
            <a:ext cx="7193172" cy="984504"/>
          </a:xfrm>
          <a:prstGeom prst="rect">
            <a:avLst/>
          </a:prstGeom>
          <a:noFill/>
        </p:spPr>
        <p:txBody>
          <a:bodyPr lIns="0" tIns="0" rIns="0" bIns="0">
            <a:noAutofit/>
          </a:bodyPr>
          <a:lstStyle/>
          <a:p>
            <a:pPr>
              <a:spcAft>
                <a:spcPts val="1680"/>
              </a:spcAft>
            </a:pPr>
            <a:r>
              <a:rPr lang="kk-KZ" sz="3200" dirty="0" smtClean="0">
                <a:solidFill>
                  <a:srgbClr val="442816"/>
                </a:solidFill>
                <a:latin typeface="Segoe UI"/>
              </a:rPr>
              <a:t>4-ШІ СЛАЙД</a:t>
            </a:r>
            <a:endParaRPr lang="kk-KZ" sz="3200" dirty="0">
              <a:solidFill>
                <a:srgbClr val="442816"/>
              </a:solidFill>
              <a:latin typeface="Segoe UI"/>
            </a:endParaRPr>
          </a:p>
        </p:txBody>
      </p:sp>
      <p:sp>
        <p:nvSpPr>
          <p:cNvPr id="9" name="Прямоугольник 8"/>
          <p:cNvSpPr/>
          <p:nvPr/>
        </p:nvSpPr>
        <p:spPr>
          <a:xfrm>
            <a:off x="3088033" y="3128998"/>
            <a:ext cx="11897168" cy="3139321"/>
          </a:xfrm>
          <a:prstGeom prst="rect">
            <a:avLst/>
          </a:prstGeom>
        </p:spPr>
        <p:txBody>
          <a:bodyPr wrap="none">
            <a:spAutoFit/>
          </a:bodyPr>
          <a:lstStyle/>
          <a:p>
            <a:pPr algn="ctr"/>
            <a:r>
              <a:rPr lang="kk-KZ" sz="6600" b="1" dirty="0" smtClean="0"/>
              <a:t>Жоба аяқталған соң, </a:t>
            </a:r>
          </a:p>
          <a:p>
            <a:pPr algn="ctr"/>
            <a:r>
              <a:rPr lang="kk-KZ" sz="6600" b="1" dirty="0" smtClean="0"/>
              <a:t>жағдайдың қалай өзгеретіндігі </a:t>
            </a:r>
          </a:p>
          <a:p>
            <a:pPr algn="ctr"/>
            <a:r>
              <a:rPr lang="kk-KZ" sz="6600" b="1" dirty="0" smtClean="0"/>
              <a:t>туралы айту қажет</a:t>
            </a:r>
            <a:endParaRPr lang="kk-KZ" sz="6600" b="1" dirty="0"/>
          </a:p>
        </p:txBody>
      </p:sp>
    </p:spTree>
    <p:extLst>
      <p:ext uri="{BB962C8B-B14F-4D97-AF65-F5344CB8AC3E}">
        <p14:creationId xmlns:p14="http://schemas.microsoft.com/office/powerpoint/2010/main" val="3299711766"/>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434"/>
            <a:ext cx="18399064" cy="10287000"/>
          </a:xfrm>
          <a:prstGeom prst="rect">
            <a:avLst/>
          </a:prstGeom>
        </p:spPr>
      </p:pic>
      <p:sp>
        <p:nvSpPr>
          <p:cNvPr id="4" name="Прямоугольник 3"/>
          <p:cNvSpPr/>
          <p:nvPr/>
        </p:nvSpPr>
        <p:spPr>
          <a:xfrm>
            <a:off x="-100365" y="277262"/>
            <a:ext cx="6821278" cy="2176272"/>
          </a:xfrm>
          <a:prstGeom prst="rect">
            <a:avLst/>
          </a:prstGeom>
          <a:noFill/>
        </p:spPr>
        <p:txBody>
          <a:bodyPr lIns="0" tIns="0" rIns="0" bIns="0">
            <a:noAutofit/>
          </a:bodyPr>
          <a:lstStyle/>
          <a:p>
            <a:pPr indent="0" algn="ctr"/>
            <a:r>
              <a:rPr lang="kk-KZ" sz="5400" b="1" spc="-400" dirty="0">
                <a:solidFill>
                  <a:srgbClr val="442816"/>
                </a:solidFill>
                <a:latin typeface="Segoe UI"/>
              </a:rPr>
              <a:t>ЖОБАНЫҢ ҮЛГІСІ</a:t>
            </a:r>
          </a:p>
        </p:txBody>
      </p:sp>
      <p:sp>
        <p:nvSpPr>
          <p:cNvPr id="8" name="Прямоугольник 7"/>
          <p:cNvSpPr/>
          <p:nvPr/>
        </p:nvSpPr>
        <p:spPr>
          <a:xfrm>
            <a:off x="658368" y="1226702"/>
            <a:ext cx="7193172" cy="984504"/>
          </a:xfrm>
          <a:prstGeom prst="rect">
            <a:avLst/>
          </a:prstGeom>
          <a:noFill/>
        </p:spPr>
        <p:txBody>
          <a:bodyPr lIns="0" tIns="0" rIns="0" bIns="0">
            <a:noAutofit/>
          </a:bodyPr>
          <a:lstStyle/>
          <a:p>
            <a:pPr>
              <a:spcAft>
                <a:spcPts val="1680"/>
              </a:spcAft>
            </a:pPr>
            <a:r>
              <a:rPr lang="kk-KZ" sz="3200" dirty="0">
                <a:solidFill>
                  <a:srgbClr val="442816"/>
                </a:solidFill>
                <a:latin typeface="Segoe UI"/>
              </a:rPr>
              <a:t>5</a:t>
            </a:r>
            <a:r>
              <a:rPr lang="kk-KZ" sz="3200" dirty="0" smtClean="0">
                <a:solidFill>
                  <a:srgbClr val="442816"/>
                </a:solidFill>
                <a:latin typeface="Segoe UI"/>
              </a:rPr>
              <a:t>-ШІ СЛАЙД</a:t>
            </a:r>
            <a:endParaRPr lang="kk-KZ" sz="3200" dirty="0">
              <a:solidFill>
                <a:srgbClr val="442816"/>
              </a:solidFill>
              <a:latin typeface="Segoe UI"/>
            </a:endParaRPr>
          </a:p>
        </p:txBody>
      </p:sp>
      <p:graphicFrame>
        <p:nvGraphicFramePr>
          <p:cNvPr id="10" name="Содержимое 3"/>
          <p:cNvGraphicFramePr>
            <a:graphicFrameLocks/>
          </p:cNvGraphicFramePr>
          <p:nvPr>
            <p:extLst>
              <p:ext uri="{D42A27DB-BD31-4B8C-83A1-F6EECF244321}">
                <p14:modId xmlns:p14="http://schemas.microsoft.com/office/powerpoint/2010/main" val="1278813047"/>
              </p:ext>
            </p:extLst>
          </p:nvPr>
        </p:nvGraphicFramePr>
        <p:xfrm>
          <a:off x="3474720" y="3347130"/>
          <a:ext cx="13331952" cy="5541472"/>
        </p:xfrm>
        <a:graphic>
          <a:graphicData uri="http://schemas.openxmlformats.org/drawingml/2006/table">
            <a:tbl>
              <a:tblPr firstRow="1" bandRow="1">
                <a:tableStyleId>{8799B23B-EC83-4686-B30A-512413B5E67A}</a:tableStyleId>
              </a:tblPr>
              <a:tblGrid>
                <a:gridCol w="1573875">
                  <a:extLst>
                    <a:ext uri="{9D8B030D-6E8A-4147-A177-3AD203B41FA5}">
                      <a16:colId xmlns="" xmlns:a16="http://schemas.microsoft.com/office/drawing/2014/main" val="20000"/>
                    </a:ext>
                  </a:extLst>
                </a:gridCol>
                <a:gridCol w="3758907">
                  <a:extLst>
                    <a:ext uri="{9D8B030D-6E8A-4147-A177-3AD203B41FA5}">
                      <a16:colId xmlns="" xmlns:a16="http://schemas.microsoft.com/office/drawing/2014/main" val="20001"/>
                    </a:ext>
                  </a:extLst>
                </a:gridCol>
                <a:gridCol w="2520011">
                  <a:extLst>
                    <a:ext uri="{9D8B030D-6E8A-4147-A177-3AD203B41FA5}">
                      <a16:colId xmlns="" xmlns:a16="http://schemas.microsoft.com/office/drawing/2014/main" val="20002"/>
                    </a:ext>
                  </a:extLst>
                </a:gridCol>
                <a:gridCol w="3095177">
                  <a:extLst>
                    <a:ext uri="{9D8B030D-6E8A-4147-A177-3AD203B41FA5}">
                      <a16:colId xmlns="" xmlns:a16="http://schemas.microsoft.com/office/drawing/2014/main" val="20003"/>
                    </a:ext>
                  </a:extLst>
                </a:gridCol>
                <a:gridCol w="2383982">
                  <a:extLst>
                    <a:ext uri="{9D8B030D-6E8A-4147-A177-3AD203B41FA5}">
                      <a16:colId xmlns="" xmlns:a16="http://schemas.microsoft.com/office/drawing/2014/main" val="20004"/>
                    </a:ext>
                  </a:extLst>
                </a:gridCol>
              </a:tblGrid>
              <a:tr h="163872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u="none" strike="noStrike" cap="none" normalizeH="0" baseline="0" dirty="0">
                          <a:ln>
                            <a:noFill/>
                          </a:ln>
                          <a:effectLst/>
                        </a:rPr>
                        <a:t>№</a:t>
                      </a:r>
                      <a:endParaRPr kumimoji="0" lang="ru-RU" sz="2800" b="1" i="0" u="none" strike="noStrike" cap="none" normalizeH="0" baseline="0" dirty="0">
                        <a:ln>
                          <a:noFill/>
                        </a:ln>
                        <a:solidFill>
                          <a:schemeClr val="bg1"/>
                        </a:solidFill>
                        <a:effectLst/>
                        <a:latin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800" u="none" strike="noStrike" cap="none" normalizeH="0" baseline="0" dirty="0" smtClean="0">
                          <a:ln>
                            <a:noFill/>
                          </a:ln>
                          <a:effectLst/>
                        </a:rPr>
                        <a:t>Іс-шара</a:t>
                      </a:r>
                      <a:endParaRPr kumimoji="0" lang="ru-RU" sz="2800" u="none" strike="noStrike" cap="none" normalizeH="0" baseline="0" dirty="0">
                        <a:ln>
                          <a:noFill/>
                        </a:ln>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u="none" strike="noStrike" cap="none" normalizeH="0" baseline="0" dirty="0" smtClean="0">
                          <a:ln>
                            <a:noFill/>
                          </a:ln>
                          <a:effectLst/>
                        </a:rPr>
                        <a:t>(не </a:t>
                      </a:r>
                      <a:r>
                        <a:rPr kumimoji="0" lang="ru-RU" sz="2800" u="none" strike="noStrike" cap="none" normalizeH="0" baseline="0" dirty="0" err="1" smtClean="0">
                          <a:ln>
                            <a:noFill/>
                          </a:ln>
                          <a:effectLst/>
                        </a:rPr>
                        <a:t>істеу</a:t>
                      </a:r>
                      <a:r>
                        <a:rPr kumimoji="0" lang="ru-RU" sz="2800" u="none" strike="noStrike" cap="none" normalizeH="0" baseline="0" dirty="0" smtClean="0">
                          <a:ln>
                            <a:noFill/>
                          </a:ln>
                          <a:effectLst/>
                        </a:rPr>
                        <a:t> </a:t>
                      </a:r>
                      <a:r>
                        <a:rPr kumimoji="0" lang="ru-RU" sz="2800" u="none" strike="noStrike" cap="none" normalizeH="0" baseline="0" dirty="0" err="1" smtClean="0">
                          <a:ln>
                            <a:noFill/>
                          </a:ln>
                          <a:effectLst/>
                        </a:rPr>
                        <a:t>қажет</a:t>
                      </a:r>
                      <a:r>
                        <a:rPr kumimoji="0" lang="ru-RU" sz="2800" u="none" strike="noStrike" cap="none" normalizeH="0" baseline="0" dirty="0" smtClean="0">
                          <a:ln>
                            <a:noFill/>
                          </a:ln>
                          <a:effectLst/>
                        </a:rPr>
                        <a:t>?)</a:t>
                      </a:r>
                      <a:endParaRPr kumimoji="0" lang="ru-RU" sz="2800" b="1" i="0" u="none" strike="noStrike" cap="none" normalizeH="0" baseline="0" dirty="0">
                        <a:ln>
                          <a:noFill/>
                        </a:ln>
                        <a:solidFill>
                          <a:schemeClr val="bg1"/>
                        </a:solidFill>
                        <a:effectLst/>
                        <a:latin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u="none" strike="noStrike" cap="none" normalizeH="0" baseline="0" dirty="0" err="1" smtClean="0">
                          <a:ln>
                            <a:noFill/>
                          </a:ln>
                          <a:effectLst/>
                        </a:rPr>
                        <a:t>Мерзімдері</a:t>
                      </a:r>
                      <a:endParaRPr kumimoji="0" lang="ru-RU" sz="2800" u="none" strike="noStrike" cap="none" normalizeH="0" baseline="0" dirty="0">
                        <a:ln>
                          <a:noFill/>
                        </a:ln>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u="none" strike="noStrike" cap="none" normalizeH="0" baseline="0" dirty="0" smtClean="0">
                          <a:ln>
                            <a:noFill/>
                          </a:ln>
                          <a:effectLst/>
                        </a:rPr>
                        <a:t>(</a:t>
                      </a:r>
                      <a:r>
                        <a:rPr kumimoji="0" lang="ru-RU" sz="2800" u="none" strike="noStrike" cap="none" normalizeH="0" baseline="0" dirty="0" err="1" smtClean="0">
                          <a:ln>
                            <a:noFill/>
                          </a:ln>
                          <a:effectLst/>
                        </a:rPr>
                        <a:t>Қашан</a:t>
                      </a:r>
                      <a:r>
                        <a:rPr kumimoji="0" lang="ru-RU" sz="2800" u="none" strike="noStrike" cap="none" normalizeH="0" baseline="0" dirty="0" smtClean="0">
                          <a:ln>
                            <a:noFill/>
                          </a:ln>
                          <a:effectLst/>
                        </a:rPr>
                        <a:t>?)</a:t>
                      </a:r>
                      <a:endParaRPr kumimoji="0" lang="ru-RU" sz="2800" b="1" i="0" u="none" strike="noStrike" cap="none" normalizeH="0" baseline="0" dirty="0">
                        <a:ln>
                          <a:noFill/>
                        </a:ln>
                        <a:solidFill>
                          <a:schemeClr val="bg1"/>
                        </a:solidFill>
                        <a:effectLst/>
                        <a:latin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u="none" strike="noStrike" cap="none" normalizeH="0" baseline="0" dirty="0" err="1" smtClean="0">
                          <a:ln>
                            <a:noFill/>
                          </a:ln>
                          <a:effectLst/>
                        </a:rPr>
                        <a:t>Жауапты</a:t>
                      </a:r>
                      <a:endParaRPr kumimoji="0" lang="ru-RU" sz="2800" u="none" strike="noStrike" cap="none" normalizeH="0" baseline="0" dirty="0">
                        <a:ln>
                          <a:noFill/>
                        </a:ln>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u="none" strike="noStrike" cap="none" normalizeH="0" baseline="0" dirty="0" smtClean="0">
                          <a:ln>
                            <a:noFill/>
                          </a:ln>
                          <a:effectLst/>
                        </a:rPr>
                        <a:t>(</a:t>
                      </a:r>
                      <a:r>
                        <a:rPr kumimoji="0" lang="ru-RU" sz="2800" u="none" strike="noStrike" cap="none" normalizeH="0" baseline="0" dirty="0" err="1" smtClean="0">
                          <a:ln>
                            <a:noFill/>
                          </a:ln>
                          <a:effectLst/>
                        </a:rPr>
                        <a:t>Кім</a:t>
                      </a:r>
                      <a:r>
                        <a:rPr kumimoji="0" lang="ru-RU" sz="2800" u="none" strike="noStrike" cap="none" normalizeH="0" baseline="0" dirty="0" smtClean="0">
                          <a:ln>
                            <a:noFill/>
                          </a:ln>
                          <a:effectLst/>
                        </a:rPr>
                        <a:t>?)</a:t>
                      </a:r>
                      <a:endParaRPr kumimoji="0" lang="ru-RU" sz="2800" b="1" i="0" u="none" strike="noStrike" cap="none" normalizeH="0" baseline="0" dirty="0">
                        <a:ln>
                          <a:noFill/>
                        </a:ln>
                        <a:solidFill>
                          <a:schemeClr val="bg1"/>
                        </a:solidFill>
                        <a:effectLst/>
                        <a:latin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u="none" strike="noStrike" cap="none" normalizeH="0" baseline="0" dirty="0" err="1" smtClean="0">
                          <a:ln>
                            <a:noFill/>
                          </a:ln>
                          <a:effectLst/>
                        </a:rPr>
                        <a:t>Ресурстар</a:t>
                      </a:r>
                      <a:endParaRPr kumimoji="0" lang="ru-RU" sz="2800" u="none" strike="noStrike" cap="none" normalizeH="0" baseline="0" dirty="0">
                        <a:ln>
                          <a:noFill/>
                        </a:ln>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u="none" strike="noStrike" cap="none" normalizeH="0" baseline="0" dirty="0" smtClean="0">
                          <a:ln>
                            <a:noFill/>
                          </a:ln>
                          <a:effectLst/>
                        </a:rPr>
                        <a:t>(Не </a:t>
                      </a:r>
                      <a:r>
                        <a:rPr kumimoji="0" lang="ru-RU" sz="2800" u="none" strike="noStrike" cap="none" normalizeH="0" baseline="0" dirty="0" err="1" smtClean="0">
                          <a:ln>
                            <a:noFill/>
                          </a:ln>
                          <a:effectLst/>
                        </a:rPr>
                        <a:t>қажет</a:t>
                      </a:r>
                      <a:r>
                        <a:rPr kumimoji="0" lang="ru-RU" sz="2800" u="none" strike="noStrike" cap="none" normalizeH="0" baseline="0" dirty="0" smtClean="0">
                          <a:ln>
                            <a:noFill/>
                          </a:ln>
                          <a:effectLst/>
                        </a:rPr>
                        <a:t>?)</a:t>
                      </a:r>
                      <a:endParaRPr kumimoji="0" lang="ru-RU" sz="2800" b="1" i="0" u="none" strike="noStrike" cap="none" normalizeH="0" baseline="0" dirty="0">
                        <a:ln>
                          <a:noFill/>
                        </a:ln>
                        <a:solidFill>
                          <a:schemeClr val="bg1"/>
                        </a:solidFill>
                        <a:effectLst/>
                        <a:latin typeface="Times New Roman" pitchFamily="18" charset="0"/>
                      </a:endParaRPr>
                    </a:p>
                  </a:txBody>
                  <a:tcPr horzOverflow="overflow"/>
                </a:tc>
                <a:extLst>
                  <a:ext uri="{0D108BD9-81ED-4DB2-BD59-A6C34878D82A}">
                    <a16:rowId xmlns="" xmlns:a16="http://schemas.microsoft.com/office/drawing/2014/main" val="10000"/>
                  </a:ext>
                </a:extLst>
              </a:tr>
              <a:tr h="1215451">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400" u="none" strike="noStrike" cap="none" normalizeH="0" baseline="0" dirty="0">
                          <a:ln>
                            <a:noFill/>
                          </a:ln>
                          <a:effectLst/>
                        </a:rPr>
                        <a:t>1.</a:t>
                      </a:r>
                      <a:endParaRPr kumimoji="0" lang="ru-RU" sz="2400" b="0" i="0" u="none" strike="noStrike" cap="none" normalizeH="0" baseline="0" dirty="0">
                        <a:ln>
                          <a:noFill/>
                        </a:ln>
                        <a:solidFill>
                          <a:schemeClr val="accent2"/>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extLst>
                  <a:ext uri="{0D108BD9-81ED-4DB2-BD59-A6C34878D82A}">
                    <a16:rowId xmlns="" xmlns:a16="http://schemas.microsoft.com/office/drawing/2014/main" val="10001"/>
                  </a:ext>
                </a:extLst>
              </a:tr>
              <a:tr h="143962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400" u="none" strike="noStrike" cap="none" normalizeH="0" baseline="0" dirty="0">
                          <a:ln>
                            <a:noFill/>
                          </a:ln>
                          <a:effectLst/>
                        </a:rPr>
                        <a:t>2.</a:t>
                      </a:r>
                      <a:endParaRPr kumimoji="0" lang="ru-RU" sz="2400" b="0" i="0" u="none" strike="noStrike" cap="none" normalizeH="0" baseline="0" dirty="0">
                        <a:ln>
                          <a:noFill/>
                        </a:ln>
                        <a:solidFill>
                          <a:schemeClr val="accent2"/>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extLst>
                  <a:ext uri="{0D108BD9-81ED-4DB2-BD59-A6C34878D82A}">
                    <a16:rowId xmlns="" xmlns:a16="http://schemas.microsoft.com/office/drawing/2014/main" val="10002"/>
                  </a:ext>
                </a:extLst>
              </a:tr>
              <a:tr h="1247674">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400" u="none" strike="noStrike" cap="none" normalizeH="0" baseline="0" dirty="0">
                          <a:ln>
                            <a:noFill/>
                          </a:ln>
                          <a:effectLst/>
                        </a:rPr>
                        <a:t>3.</a:t>
                      </a:r>
                      <a:endParaRPr kumimoji="0" lang="ru-RU" sz="2400" b="0" i="0" u="none" strike="noStrike" cap="none" normalizeH="0" baseline="0" dirty="0">
                        <a:ln>
                          <a:noFill/>
                        </a:ln>
                        <a:solidFill>
                          <a:schemeClr val="accent2"/>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400" b="0" i="0" u="none" strike="noStrike" cap="none" normalizeH="0" baseline="0" dirty="0">
                        <a:ln>
                          <a:noFill/>
                        </a:ln>
                        <a:solidFill>
                          <a:schemeClr val="accent2"/>
                        </a:solidFill>
                        <a:effectLst/>
                        <a:latin typeface="Comic Sans MS" pitchFamily="66" charset="0"/>
                      </a:endParaRPr>
                    </a:p>
                  </a:txBody>
                  <a:tcPr horzOverflow="overflow"/>
                </a:tc>
                <a:extLst>
                  <a:ext uri="{0D108BD9-81ED-4DB2-BD59-A6C34878D82A}">
                    <a16:rowId xmlns="" xmlns:a16="http://schemas.microsoft.com/office/drawing/2014/main" val="10003"/>
                  </a:ext>
                </a:extLst>
              </a:tr>
            </a:tbl>
          </a:graphicData>
        </a:graphic>
      </p:graphicFrame>
      <p:sp>
        <p:nvSpPr>
          <p:cNvPr id="11" name="Прямоугольник 10"/>
          <p:cNvSpPr/>
          <p:nvPr/>
        </p:nvSpPr>
        <p:spPr>
          <a:xfrm>
            <a:off x="5937564" y="1778372"/>
            <a:ext cx="7187737" cy="1107996"/>
          </a:xfrm>
          <a:prstGeom prst="rect">
            <a:avLst/>
          </a:prstGeom>
        </p:spPr>
        <p:txBody>
          <a:bodyPr wrap="none">
            <a:spAutoFit/>
          </a:bodyPr>
          <a:lstStyle/>
          <a:p>
            <a:r>
              <a:rPr lang="ru-RU" sz="6600" b="1" dirty="0" smtClean="0"/>
              <a:t>ЖОБАНЫ</a:t>
            </a:r>
            <a:r>
              <a:rPr lang="kk-KZ" sz="6600" b="1" dirty="0" smtClean="0"/>
              <a:t>Ң КЕСТЕСІ</a:t>
            </a:r>
            <a:endParaRPr lang="ru-RU" sz="6600" b="1" dirty="0"/>
          </a:p>
        </p:txBody>
      </p:sp>
    </p:spTree>
    <p:extLst>
      <p:ext uri="{BB962C8B-B14F-4D97-AF65-F5344CB8AC3E}">
        <p14:creationId xmlns:p14="http://schemas.microsoft.com/office/powerpoint/2010/main" val="457653581"/>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434"/>
            <a:ext cx="18399064" cy="10287000"/>
          </a:xfrm>
          <a:prstGeom prst="rect">
            <a:avLst/>
          </a:prstGeom>
        </p:spPr>
      </p:pic>
      <p:sp>
        <p:nvSpPr>
          <p:cNvPr id="4" name="Прямоугольник 3"/>
          <p:cNvSpPr/>
          <p:nvPr/>
        </p:nvSpPr>
        <p:spPr>
          <a:xfrm>
            <a:off x="-100365" y="277262"/>
            <a:ext cx="6821278" cy="2176272"/>
          </a:xfrm>
          <a:prstGeom prst="rect">
            <a:avLst/>
          </a:prstGeom>
          <a:noFill/>
        </p:spPr>
        <p:txBody>
          <a:bodyPr lIns="0" tIns="0" rIns="0" bIns="0">
            <a:noAutofit/>
          </a:bodyPr>
          <a:lstStyle/>
          <a:p>
            <a:pPr indent="0" algn="ctr"/>
            <a:r>
              <a:rPr lang="kk-KZ" sz="5400" b="1" spc="-400" dirty="0">
                <a:solidFill>
                  <a:srgbClr val="442816"/>
                </a:solidFill>
                <a:latin typeface="Segoe UI"/>
              </a:rPr>
              <a:t>ЖОБАНЫҢ ҮЛГІСІ</a:t>
            </a:r>
          </a:p>
        </p:txBody>
      </p:sp>
      <p:sp>
        <p:nvSpPr>
          <p:cNvPr id="8" name="Прямоугольник 7"/>
          <p:cNvSpPr/>
          <p:nvPr/>
        </p:nvSpPr>
        <p:spPr>
          <a:xfrm>
            <a:off x="658368" y="1226702"/>
            <a:ext cx="7193172" cy="984504"/>
          </a:xfrm>
          <a:prstGeom prst="rect">
            <a:avLst/>
          </a:prstGeom>
          <a:noFill/>
        </p:spPr>
        <p:txBody>
          <a:bodyPr lIns="0" tIns="0" rIns="0" bIns="0">
            <a:noAutofit/>
          </a:bodyPr>
          <a:lstStyle/>
          <a:p>
            <a:pPr>
              <a:spcAft>
                <a:spcPts val="1680"/>
              </a:spcAft>
            </a:pPr>
            <a:r>
              <a:rPr lang="kk-KZ" sz="3200" dirty="0" smtClean="0">
                <a:solidFill>
                  <a:srgbClr val="442816"/>
                </a:solidFill>
                <a:latin typeface="Segoe UI"/>
              </a:rPr>
              <a:t>6-ШІ СЛАЙД</a:t>
            </a:r>
            <a:endParaRPr lang="kk-KZ" sz="3200" dirty="0">
              <a:solidFill>
                <a:srgbClr val="442816"/>
              </a:solidFill>
              <a:latin typeface="Segoe UI"/>
            </a:endParaRPr>
          </a:p>
        </p:txBody>
      </p:sp>
      <p:sp>
        <p:nvSpPr>
          <p:cNvPr id="11" name="Прямоугольник 10"/>
          <p:cNvSpPr/>
          <p:nvPr/>
        </p:nvSpPr>
        <p:spPr>
          <a:xfrm>
            <a:off x="5107570" y="2291478"/>
            <a:ext cx="9306522" cy="1107996"/>
          </a:xfrm>
          <a:prstGeom prst="rect">
            <a:avLst/>
          </a:prstGeom>
        </p:spPr>
        <p:txBody>
          <a:bodyPr wrap="none">
            <a:spAutoFit/>
          </a:bodyPr>
          <a:lstStyle/>
          <a:p>
            <a:r>
              <a:rPr lang="ru-RU" sz="6600" b="1" dirty="0" smtClean="0"/>
              <a:t>ЖОБАНЫ</a:t>
            </a:r>
            <a:r>
              <a:rPr lang="kk-KZ" sz="6600" b="1" dirty="0" smtClean="0"/>
              <a:t>Ң ТӘУЕКЕЛДЕРІ</a:t>
            </a:r>
            <a:endParaRPr lang="ru-RU" sz="6600" b="1" dirty="0"/>
          </a:p>
        </p:txBody>
      </p:sp>
      <p:sp>
        <p:nvSpPr>
          <p:cNvPr id="7" name="Прямоугольник 6"/>
          <p:cNvSpPr/>
          <p:nvPr/>
        </p:nvSpPr>
        <p:spPr>
          <a:xfrm>
            <a:off x="4513015" y="4007462"/>
            <a:ext cx="10121240" cy="2246769"/>
          </a:xfrm>
          <a:prstGeom prst="rect">
            <a:avLst/>
          </a:prstGeom>
        </p:spPr>
        <p:txBody>
          <a:bodyPr wrap="square">
            <a:spAutoFit/>
          </a:bodyPr>
          <a:lstStyle/>
          <a:p>
            <a:pPr algn="ctr"/>
            <a:r>
              <a:rPr lang="ru-RU" sz="2800" dirty="0">
                <a:solidFill>
                  <a:srgbClr val="442816"/>
                </a:solidFill>
                <a:latin typeface="Segoe UI"/>
              </a:rPr>
              <a:t>Бұл слайдта сіз жобаның тәуекелдерін және </a:t>
            </a:r>
            <a:r>
              <a:rPr lang="ru-RU" sz="2800" dirty="0" err="1">
                <a:solidFill>
                  <a:srgbClr val="442816"/>
                </a:solidFill>
                <a:latin typeface="Segoe UI"/>
              </a:rPr>
              <a:t>нәтиже</a:t>
            </a:r>
            <a:r>
              <a:rPr lang="ru-RU" sz="2800" dirty="0">
                <a:solidFill>
                  <a:srgbClr val="442816"/>
                </a:solidFill>
                <a:latin typeface="Segoe UI"/>
              </a:rPr>
              <a:t> </a:t>
            </a:r>
            <a:r>
              <a:rPr lang="kk-KZ" sz="2800" dirty="0" smtClean="0">
                <a:solidFill>
                  <a:srgbClr val="442816"/>
                </a:solidFill>
                <a:latin typeface="Segoe UI"/>
              </a:rPr>
              <a:t>бермеуінің</a:t>
            </a:r>
            <a:r>
              <a:rPr lang="ru-RU" sz="2800" dirty="0" smtClean="0">
                <a:solidFill>
                  <a:srgbClr val="442816"/>
                </a:solidFill>
                <a:latin typeface="Segoe UI"/>
              </a:rPr>
              <a:t> </a:t>
            </a:r>
            <a:r>
              <a:rPr lang="ru-RU" sz="2800" dirty="0">
                <a:solidFill>
                  <a:srgbClr val="442816"/>
                </a:solidFill>
                <a:latin typeface="Segoe UI"/>
              </a:rPr>
              <a:t>себептерін </a:t>
            </a:r>
            <a:r>
              <a:rPr lang="ru-RU" sz="2800" dirty="0" err="1">
                <a:solidFill>
                  <a:srgbClr val="442816"/>
                </a:solidFill>
                <a:latin typeface="Segoe UI"/>
              </a:rPr>
              <a:t>көрсетесіз</a:t>
            </a:r>
            <a:r>
              <a:rPr lang="ru-RU" sz="2800" dirty="0" smtClean="0">
                <a:solidFill>
                  <a:srgbClr val="442816"/>
                </a:solidFill>
                <a:latin typeface="Segoe UI"/>
              </a:rPr>
              <a:t>.</a:t>
            </a:r>
          </a:p>
          <a:p>
            <a:pPr algn="ctr"/>
            <a:endParaRPr lang="ru-RU" sz="2800" dirty="0">
              <a:solidFill>
                <a:srgbClr val="442816"/>
              </a:solidFill>
              <a:latin typeface="Segoe UI"/>
            </a:endParaRPr>
          </a:p>
          <a:p>
            <a:pPr algn="ctr"/>
            <a:r>
              <a:rPr lang="ru-RU" sz="2800" dirty="0">
                <a:solidFill>
                  <a:srgbClr val="442816"/>
                </a:solidFill>
                <a:latin typeface="Segoe UI"/>
              </a:rPr>
              <a:t>Тәуекелдерді анықтағаннан кейін оларды қалай болдырмау немесе </a:t>
            </a:r>
            <a:r>
              <a:rPr lang="ru-RU" sz="2800" dirty="0" err="1">
                <a:solidFill>
                  <a:srgbClr val="442816"/>
                </a:solidFill>
                <a:latin typeface="Segoe UI"/>
              </a:rPr>
              <a:t>азайту</a:t>
            </a:r>
            <a:r>
              <a:rPr lang="ru-RU" sz="2800" dirty="0">
                <a:solidFill>
                  <a:srgbClr val="442816"/>
                </a:solidFill>
                <a:latin typeface="Segoe UI"/>
              </a:rPr>
              <a:t> </a:t>
            </a:r>
            <a:r>
              <a:rPr lang="ru-RU" sz="2800" dirty="0" err="1" smtClean="0">
                <a:solidFill>
                  <a:srgbClr val="442816"/>
                </a:solidFill>
                <a:latin typeface="Segoe UI"/>
              </a:rPr>
              <a:t>туралы</a:t>
            </a:r>
            <a:r>
              <a:rPr lang="ru-RU" sz="2800" dirty="0">
                <a:solidFill>
                  <a:srgbClr val="442816"/>
                </a:solidFill>
                <a:latin typeface="Segoe UI"/>
              </a:rPr>
              <a:t> </a:t>
            </a:r>
            <a:r>
              <a:rPr lang="ru-RU" sz="2800" dirty="0" smtClean="0">
                <a:solidFill>
                  <a:srgbClr val="442816"/>
                </a:solidFill>
                <a:latin typeface="Segoe UI"/>
              </a:rPr>
              <a:t>осы </a:t>
            </a:r>
            <a:r>
              <a:rPr lang="ru-RU" sz="2800" dirty="0" err="1" smtClean="0">
                <a:solidFill>
                  <a:srgbClr val="442816"/>
                </a:solidFill>
                <a:latin typeface="Segoe UI"/>
              </a:rPr>
              <a:t>слайдта</a:t>
            </a:r>
            <a:r>
              <a:rPr lang="ru-RU" sz="2800" dirty="0" smtClean="0">
                <a:solidFill>
                  <a:srgbClr val="442816"/>
                </a:solidFill>
                <a:latin typeface="Segoe UI"/>
              </a:rPr>
              <a:t> </a:t>
            </a:r>
            <a:r>
              <a:rPr lang="ru-RU" sz="2800" dirty="0" err="1" smtClean="0">
                <a:solidFill>
                  <a:srgbClr val="442816"/>
                </a:solidFill>
                <a:latin typeface="Segoe UI"/>
              </a:rPr>
              <a:t>жазу</a:t>
            </a:r>
            <a:r>
              <a:rPr lang="ru-RU" sz="2800" dirty="0" smtClean="0">
                <a:solidFill>
                  <a:srgbClr val="442816"/>
                </a:solidFill>
                <a:latin typeface="Segoe UI"/>
              </a:rPr>
              <a:t> </a:t>
            </a:r>
            <a:r>
              <a:rPr lang="ru-RU" sz="2800" dirty="0" err="1" smtClean="0">
                <a:solidFill>
                  <a:srgbClr val="442816"/>
                </a:solidFill>
                <a:latin typeface="Segoe UI"/>
              </a:rPr>
              <a:t>қажет</a:t>
            </a:r>
            <a:r>
              <a:rPr lang="ru-RU" sz="2800" dirty="0" smtClean="0">
                <a:solidFill>
                  <a:srgbClr val="442816"/>
                </a:solidFill>
                <a:latin typeface="Segoe UI"/>
              </a:rPr>
              <a:t>.</a:t>
            </a:r>
            <a:endParaRPr lang="en-US" sz="2800" dirty="0">
              <a:solidFill>
                <a:srgbClr val="442816"/>
              </a:solidFill>
              <a:latin typeface="Segoe UI"/>
            </a:endParaRPr>
          </a:p>
        </p:txBody>
      </p:sp>
    </p:spTree>
    <p:extLst>
      <p:ext uri="{BB962C8B-B14F-4D97-AF65-F5344CB8AC3E}">
        <p14:creationId xmlns:p14="http://schemas.microsoft.com/office/powerpoint/2010/main" val="2446690450"/>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TotalTime>
  <Words>604</Words>
  <Application>Microsoft Office PowerPoint</Application>
  <PresentationFormat>Произвольный</PresentationFormat>
  <Paragraphs>128</Paragraphs>
  <Slides>21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21</vt:i4>
      </vt:variant>
    </vt:vector>
  </HeadingPairs>
  <TitlesOfParts>
    <vt:vector size="29" baseType="lpstr">
      <vt:lpstr>Arial</vt:lpstr>
      <vt:lpstr>Calibri</vt:lpstr>
      <vt:lpstr>Comic Sans MS</vt:lpstr>
      <vt:lpstr>Corbel</vt:lpstr>
      <vt:lpstr>Segoe UI</vt:lpstr>
      <vt:lpstr>Tahoma</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РАЗВИТИЕ IT-ГРАМОТНОСТИ ШКОЛЬНИКОВ. ОБЕСПЕЧЕНИЕ КИБЕРБЕЗОПАСНОСТИ</dc:title>
  <dc:subject/>
  <dc:creator>Arzu Salikova</dc:creator>
  <cp:keywords>DAF5UsP2-pc,BADZ0adEfMQ</cp:keywords>
  <cp:lastModifiedBy>Админ</cp:lastModifiedBy>
  <cp:revision>27</cp:revision>
  <dcterms:modified xsi:type="dcterms:W3CDTF">2024-01-12T04:24:15Z</dcterms:modified>
</cp:coreProperties>
</file>