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2" r:id="rId3"/>
    <p:sldId id="267" r:id="rId4"/>
    <p:sldId id="347" r:id="rId5"/>
    <p:sldId id="348" r:id="rId6"/>
    <p:sldId id="349" r:id="rId7"/>
    <p:sldId id="336" r:id="rId8"/>
    <p:sldId id="268" r:id="rId9"/>
    <p:sldId id="270" r:id="rId10"/>
    <p:sldId id="300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287" r:id="rId21"/>
    <p:sldId id="269" r:id="rId22"/>
    <p:sldId id="296" r:id="rId23"/>
    <p:sldId id="342" r:id="rId24"/>
    <p:sldId id="316" r:id="rId25"/>
    <p:sldId id="319" r:id="rId26"/>
    <p:sldId id="343" r:id="rId27"/>
    <p:sldId id="344" r:id="rId28"/>
    <p:sldId id="345" r:id="rId29"/>
    <p:sldId id="346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29881" y="2697802"/>
            <a:ext cx="68908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СТРЕССОУСТОЙЧИВОСТЬ КАК УСЛОВИЕ АДАПТАЦИИ К ВОЗДЕЙСТВИЮ ЭКСТРЕМАЛЬНЫХ ФАКТОРОВ ВНЕШНЕЙ И ВНУТРЕННЕЙ (ЛИЧНОЙ) СРЕДЫ И ДЕЯТЕЛЬНОСТИ 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1307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со стрессоустойчивостью как условием адаптации к воздействию экстремальных факторов внешней и внутренней (личной) среды и деятельности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определение и характеристики стрессоустойчивости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что такое стрессоустойчивость подростка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для чего подросткам нужна стрессоустойчивость?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 преимуществами стрессоустойчивости и методами повышения стрессоустойчивости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Рассказать как выработать стрессоустойчивость подростка </a:t>
            </a: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4021584" y="1083476"/>
            <a:ext cx="702223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Мы живем в таком мире, где разные стрессовые ситуации подстерегают нас на каждом шагу. Стресс – это естественная реакция нашего организма на раздражитель, которая известна еще со времен рассвета человечества. Так мы устроены.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может иметь негативное влияние на наше здоровье, отношения, и на жизнь в целом. Поэтому, нашим организмом предусмотрены защитные механизмы, а наша психика нашла способ антистрессовой «иммунизации».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Защитная реакция, которая позволяет нам защитить себя от повсеместно атакующих нас стрессовых раздражителей, называется стрессоустойчивостью.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25CD6C-F007-40CB-9552-D8CFF0C8225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273" y="2204027"/>
            <a:ext cx="3061209" cy="244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4021584" y="1083476"/>
            <a:ext cx="70222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подросткового возраста молодые люди практически ежедневно сталкиваются со стрессами, уже тогда начинают учиться справляться с ними.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 подростка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необходимое для эмоционального здоровья качество, которое необходимо развивать.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C4FD2BE-8155-4847-9F96-F7A279355D0D}"/>
              </a:ext>
            </a:extLst>
          </p:cNvPr>
          <p:cNvSpPr/>
          <p:nvPr/>
        </p:nvSpPr>
        <p:spPr>
          <a:xfrm>
            <a:off x="4021584" y="821866"/>
            <a:ext cx="5398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 подростка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ACE4A7-BBD9-405A-93B9-EB7CFDAF2CD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6993" y="1789733"/>
            <a:ext cx="2793974" cy="278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69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684233" y="1426575"/>
            <a:ext cx="724417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стрессоустойчивость подростка</a:t>
            </a:r>
            <a:endParaRPr lang="en-US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сложный механизм защиты, который начинает формироваться у человека с раннего детства. Это своего рода психологический иммунитет!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2197CC-43A9-43FB-AE67-3772A2A4BF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1FF"/>
              </a:clrFrom>
              <a:clrTo>
                <a:srgbClr val="F0F1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782" y="2391526"/>
            <a:ext cx="2929631" cy="1464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5527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350DC7-AA89-4BB9-B51E-640E8B91A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36" y="336788"/>
            <a:ext cx="10583573" cy="343234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55D04D-2222-480D-BA65-342EBCF8B0A3}"/>
              </a:ext>
            </a:extLst>
          </p:cNvPr>
          <p:cNvSpPr/>
          <p:nvPr/>
        </p:nvSpPr>
        <p:spPr>
          <a:xfrm>
            <a:off x="1281343" y="4096513"/>
            <a:ext cx="95582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прочего, стресс вызывают внешние и внутренние причины.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факторы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разные жизненные ситуации, не поддающиеся контролю человека (например, состояние экологии, погода и т.д.), и проблемы во взаимодействии с обществом (завалы на работе, проблемы в семье, конфликты и т.д.)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внутренние причины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такие причины как проблемы со здоровьем, неоправданные надежды, недостигнутые цели, разочарования и прочие факторы, влияющие на человека без внешнего воздействия.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3158165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6E7235-4991-4BD7-9045-76805248D3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8261" y="301481"/>
            <a:ext cx="6535478" cy="625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3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835153" y="2535586"/>
            <a:ext cx="71554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Стресс в подростковом возрасте может стать причиной ухудшения физического и психического здоровья. Подростки, столкнувшиеся со стрессом, имеют очень низкий иммунитет и чаще болеют. Стресс может перерасти в депрессию. В переходном возрасте депрессия может вести за собой суицид.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845076" y="1108358"/>
            <a:ext cx="8501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влияет стресс на подростков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7CE978-CFC9-481E-B3A0-C27447721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13" y="2490186"/>
            <a:ext cx="3094990" cy="187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35" y="619655"/>
            <a:ext cx="2656580" cy="572788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24289" y="674704"/>
            <a:ext cx="2837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Стрессонеустойчивые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люди.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таких людей любое неожиданное событие оказывается стрессом. Комфорт для них состоит в размеренности и стабильности, как можно меньшем количестве из ряда вон выходящих ситуаций. А реагируя на стресс, люди с данным типом стрессоустойчивости, теряются и могут вести себя неадекватно.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262" y="283207"/>
            <a:ext cx="2752471" cy="60900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768" y="283207"/>
            <a:ext cx="2762472" cy="622946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034262" y="484711"/>
            <a:ext cx="267224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Стрессотренируемые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люди.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с этим типом стрессоустойчивости адаптированы к медленным и постепенным изменениям, к ним они приспосабливаются без проблем. Однако резкие перемены их пугают, путают мышление, выбивают из колеи, повергают в депрессивные состояния.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9256822" y="345327"/>
            <a:ext cx="25745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Стрессоустойчивые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люди.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четвертого типа обладают психикой, которую почти невозможно разрушить. Они привыкли к жизни в быстром ритме, а стабильность и размеренность вызывает у них отторжение и даже оттенок надменности. Эти люди могут жить в условиях постоянного стресса без ущерба для себя.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B4E2DB-120A-43E0-B4A5-6F06CA5D2F36}"/>
              </a:ext>
            </a:extLst>
          </p:cNvPr>
          <p:cNvSpPr/>
          <p:nvPr/>
        </p:nvSpPr>
        <p:spPr>
          <a:xfrm>
            <a:off x="3178374" y="0"/>
            <a:ext cx="86529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Типология стрессоустойчивости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05CF4F-4E9B-4845-BBA2-246904C8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629" y="257452"/>
            <a:ext cx="2874453" cy="614159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0BBA72-028C-4C71-9A6C-6CB62ED7A29C}"/>
              </a:ext>
            </a:extLst>
          </p:cNvPr>
          <p:cNvSpPr/>
          <p:nvPr/>
        </p:nvSpPr>
        <p:spPr>
          <a:xfrm>
            <a:off x="6096000" y="257452"/>
            <a:ext cx="26565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Стрессотормозные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люди.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людям данной категории относятся активные личности, спокойно воспринимающие резкие перемены. Они способны мгновенно адаптироваться практически к любым изменениям, реагируя оптимально и быстро. Нервная система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стрессотормозных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очень вынослива и переносит тяжелые нагрузки.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269721" y="5746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ХАРАКТЕРИСТИКИ СТРЕССОУСТОЙЧИВОСТИ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86" y="1200965"/>
            <a:ext cx="8229842" cy="153843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454548" y="1322065"/>
            <a:ext cx="80091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прогнозировать.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качество лишает происходящие в жизни события внезапности и неожиданности, вследствие чего меняется и реакция на них. Отсюда автоматическое уменьшение силы воздействия стрессовых факторов на человеческую психику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146" y="3131192"/>
            <a:ext cx="8145947" cy="177242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3667835" y="3205619"/>
            <a:ext cx="80773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одновременному выполнению нескольких задач.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Обладая ей, человек с гораздо меньшими трудозатратами может продолжать повседневную деятельность и разрешать возникшие проблемы. Нервная система оказывается более мобильной и устойчивой.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C38D5F-8DAA-440C-A737-ECDA97BABD1D}"/>
              </a:ext>
            </a:extLst>
          </p:cNvPr>
          <p:cNvSpPr/>
          <p:nvPr/>
        </p:nvSpPr>
        <p:spPr>
          <a:xfrm>
            <a:off x="641626" y="943462"/>
            <a:ext cx="25770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Стрессоустойчивостью называется комплекс качеств, которые позволяют человеку спокойно справляться с действием факторов стресса, не проявляя при этом отрицательных эмоций, влияющих на самого человека и его деятельность, а также на окружающих; не приводящих к психическим расстройствам.</a:t>
            </a:r>
          </a:p>
        </p:txBody>
      </p:sp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269721" y="5746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И ХАРАКТЕРИСТИКИ СТРЕССОУСТОЙЧИВОСТИ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532" y="862699"/>
            <a:ext cx="8229842" cy="15333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351833" y="933301"/>
            <a:ext cx="80091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в переживании стресса.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в жизни которых уже был стресс, намного легче и спокойнее переживают новые потрясения, чем те, кто сталкивается с психоэмоциональным давлением не очень часто. С каждым новым стрессом нервная система вырабатывает иммунитет.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486" y="2564517"/>
            <a:ext cx="8145947" cy="177242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3414090" y="2564517"/>
            <a:ext cx="82298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в себе.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преодоления стресса очень важно быть уверенным в своих силах и обладать адекватной самооценкой. Низкая самооценка и неуверенность, напротив, многократно снижают способность личности выдерживать даже незначительный стресс, не говоря уже о жестких ударах судьбы.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C38D5F-8DAA-440C-A737-ECDA97BABD1D}"/>
              </a:ext>
            </a:extLst>
          </p:cNvPr>
          <p:cNvSpPr/>
          <p:nvPr/>
        </p:nvSpPr>
        <p:spPr>
          <a:xfrm>
            <a:off x="641626" y="943462"/>
            <a:ext cx="25770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Стрессоустойчивостью называется комплекс качеств, которые позволяют человеку спокойно справляться с действием факторов стресса, не проявляя при этом отрицательных эмоций, влияющих на самого человека и его деятельность, а также на окружающих; не приводящих к психическим расстройствам.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A445BD-1512-4479-9F4D-0484B93C3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472" y="4554335"/>
            <a:ext cx="8136902" cy="144096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D24F65-622C-4ED6-85BD-4826F2A9C7E1}"/>
              </a:ext>
            </a:extLst>
          </p:cNvPr>
          <p:cNvSpPr/>
          <p:nvPr/>
        </p:nvSpPr>
        <p:spPr>
          <a:xfrm>
            <a:off x="3518516" y="4628000"/>
            <a:ext cx="79336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темперамента.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есть четыре типа темперамента: меланхолик, флегматик, холерик и сангвиник. В каждом из них преобладает свой набор качеств, напрямую влияющих на способность справляться со стрессом </a:t>
            </a:r>
          </a:p>
        </p:txBody>
      </p:sp>
    </p:spTree>
    <p:extLst>
      <p:ext uri="{BB962C8B-B14F-4D97-AF65-F5344CB8AC3E}">
        <p14:creationId xmlns:p14="http://schemas.microsoft.com/office/powerpoint/2010/main" val="1747630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852907" y="2153846"/>
            <a:ext cx="71554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Представьте что вы живете в криминальном районе, где каждый день случаются какие-то страшные вещи. Если ваша дочь или сын часто возвращаются домой в одиночестве, вы позаботитесь о том, чтобы они научились основам самообороны? Наверняка, каждый адекватный родитель сейчас ответил утвердительно.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само и со стрессоустойчивостью. Вы не сможете оградить своего ребенка от воздействия стресса, но вы можете научить его справляться с ним, защищаться от стресса.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845076" y="1108358"/>
            <a:ext cx="8501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подросткам нужна стрессоустойчивость?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2600A4-7419-4307-A0B3-7129B62DCD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734" y="3105026"/>
            <a:ext cx="3171807" cy="134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51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756299" y="193958"/>
            <a:ext cx="8501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стрессоустойчивости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2600A4-7419-4307-A0B3-7129B62DCD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777" y="2754991"/>
            <a:ext cx="1953828" cy="13480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5F577B-A9B4-403C-9906-D8892F02DEFD}"/>
              </a:ext>
            </a:extLst>
          </p:cNvPr>
          <p:cNvSpPr/>
          <p:nvPr/>
        </p:nvSpPr>
        <p:spPr>
          <a:xfrm>
            <a:off x="2290439" y="1085231"/>
            <a:ext cx="98127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 мировосприятие.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справляться с проблемами, неприятностями и тяжелыми событиями сгущает краски и способствует видению мира в серых тонах. Стрессоустойчивость же дарит уникальную возможность видеть вокруг себя хорошее, замечать добро, чувствовать позитивные вибрации всего живого и, конечно же, воспринимать в положительном ключе и себя самого.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238E5D-E01F-4AEA-A445-D2C6385874E7}"/>
              </a:ext>
            </a:extLst>
          </p:cNvPr>
          <p:cNvSpPr/>
          <p:nvPr/>
        </p:nvSpPr>
        <p:spPr>
          <a:xfrm>
            <a:off x="2290438" y="2716447"/>
            <a:ext cx="9677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правильных решений.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с высокой стрессоустойчивостью испытывают меньше сомнений, встав перед выбором, а сделав выбор, смело и уверенно идут вперед. Кроме того, они могут более реалистично прогнозировать последствия своих решений и действий, эффективно анализировать поступки, делать правильные выводы и извлекать опыт из совершенных ошибок.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F4E885-998E-4B0D-9C31-E4F251D5D2BF}"/>
              </a:ext>
            </a:extLst>
          </p:cNvPr>
          <p:cNvSpPr/>
          <p:nvPr/>
        </p:nvSpPr>
        <p:spPr>
          <a:xfrm>
            <a:off x="2290438" y="4377162"/>
            <a:ext cx="96770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потенциала.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и вера в успех, приходящие с развитием стрессоустойчивости, расширяют личные границы человека. Он становится способен на то, чего не мог раньше, все больше новых вещей входят в его зону комфорта, а того, что вызывает страх и дискомфорт, в жизни становится меньше. В итоге для него нет ничего невозможного, а непривычное вызывает интерес и желание во всем разобраться.</a:t>
            </a:r>
          </a:p>
        </p:txBody>
      </p:sp>
    </p:spTree>
    <p:extLst>
      <p:ext uri="{BB962C8B-B14F-4D97-AF65-F5344CB8AC3E}">
        <p14:creationId xmlns:p14="http://schemas.microsoft.com/office/powerpoint/2010/main" val="3901110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756299" y="193958"/>
            <a:ext cx="8501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стрессоустойчивости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2600A4-7419-4307-A0B3-7129B62DCD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777" y="2754991"/>
            <a:ext cx="1953828" cy="13480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5F577B-A9B4-403C-9906-D8892F02DEFD}"/>
              </a:ext>
            </a:extLst>
          </p:cNvPr>
          <p:cNvSpPr/>
          <p:nvPr/>
        </p:nvSpPr>
        <p:spPr>
          <a:xfrm>
            <a:off x="2290439" y="1085231"/>
            <a:ext cx="98127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Хорошее здоровье.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научно доказано, что люди, которые меньше переживают и нервничают, живут дольше тех, кто постоянно «дергается». А причина проста: стресс провоцирует нарушения в работе всех систем организма (нервной, сердечно-сосудистой, выделительной, пищеварительной и других), что приводит к развитию самых разных заболеваний, в том числе и смертельно опасных.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238E5D-E01F-4AEA-A445-D2C6385874E7}"/>
              </a:ext>
            </a:extLst>
          </p:cNvPr>
          <p:cNvSpPr/>
          <p:nvPr/>
        </p:nvSpPr>
        <p:spPr>
          <a:xfrm>
            <a:off x="2290438" y="2716447"/>
            <a:ext cx="9677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Гармоничная жизнь.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состояние человека отражается на том, что происходит вокруг него. Баланс внутри делает личность более устойчивой, не позволяет растрачивать энергию на ненужные переживания и тревоги, повышает работоспособность и эффективность, приводит в порядок семейную и сексуальную жизнь и способствует достижению успеха.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F4E885-998E-4B0D-9C31-E4F251D5D2BF}"/>
              </a:ext>
            </a:extLst>
          </p:cNvPr>
          <p:cNvSpPr/>
          <p:nvPr/>
        </p:nvSpPr>
        <p:spPr>
          <a:xfrm>
            <a:off x="2290438" y="4377162"/>
            <a:ext cx="96770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создавать.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Люди, которых не беспокоят истерики, недомогания, бессонница, депрессия и прочие недуги, могут направлять свои силы не на борьбу с факторами и последствиями стресса, а на созидание. Они могут развиваться, заниматься самообразованием, творить, совершать открытия, воспитывать детей, строить крепкие отношения и достигать других важных целей.</a:t>
            </a:r>
          </a:p>
        </p:txBody>
      </p:sp>
    </p:spTree>
    <p:extLst>
      <p:ext uri="{BB962C8B-B14F-4D97-AF65-F5344CB8AC3E}">
        <p14:creationId xmlns:p14="http://schemas.microsoft.com/office/powerpoint/2010/main" val="1165219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765177" y="744374"/>
            <a:ext cx="8501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повышения стрессоустойчивости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227C0B-F59B-4D94-97E6-9A39C61CB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083" y="1338975"/>
            <a:ext cx="7315834" cy="512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47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2862" y="832588"/>
            <a:ext cx="1158535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ценностей и приоритетов.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выработки устойчивости является правильное определение и четкое разграничение вещей важных для человека и неважных.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из наших переживаний и огорчений часто связано с какой-то вообще не нужной нам ерундой.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Поэтому, если у старшеклассника будет четкое разграничение того, что по-настоящему дорого и имеет значение в жизни, от того, что вообще никак его не касается, половину стрессов удастся избежать.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отпускать негативные эмоции.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Эмоции человека – это сфера, которую достаточно сложно контролировать. Но, если с детства не научиться управлять ими, то во взрослой жизни можно столкнуться с серьезными проблемами.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Негативные эмоции чаще всего возникают без нашего на то разрешения, поэтому мы не всегда в состоянии предотвратит их появление, но мы всегда можем остановить их развитие. Вот этому необходимо научить дочь или сына, чтобы они не накапливали в себе негативные, разрушительные эмоции.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Посетила негативная эмоция – нужно переключить свое внимание, на что-то, что вызывает положительные эмоции, а не носить ее в душе, доколе она не вырвется наружу, или не спровоцирует депрессию.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995997" y="193958"/>
            <a:ext cx="8501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выработать стрессоустойчивость подростка </a:t>
            </a:r>
          </a:p>
        </p:txBody>
      </p:sp>
    </p:spTree>
    <p:extLst>
      <p:ext uri="{BB962C8B-B14F-4D97-AF65-F5344CB8AC3E}">
        <p14:creationId xmlns:p14="http://schemas.microsoft.com/office/powerpoint/2010/main" val="3601711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589756" y="1054532"/>
            <a:ext cx="65265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анализировать и фильтровать информацию.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полезны для старшеклассников уроки логического мышления.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 – это инструмент, с помощью которого можно очень быстро найти объяснение происходящего, а также уяснить для себя – какое это будет иметь влияние.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чадо научить анализировать информацию, а также обдумывать логическое развитие событий, то можно не только выработать у него устойчивость к стрессу, но еще плюс ко всему развить интеллект.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Логику развивают игры, занятия, размышления, даже банальные компьютерные стратегии, которые так популярны сегодня среди старшеклассников.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EA5F89-A861-4AAD-94E6-5DC4C1F3F7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6415" y="1980911"/>
            <a:ext cx="4073341" cy="233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5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2862" y="832588"/>
            <a:ext cx="1158535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пример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наиболее эффективный способ выработки стрессоустойчивости у подростка. Важно, чтобы ребенок видел, как его родители справляются с раздражителями, как удерживают свои эмоции.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перенимают модели поведения своих родителей, поэтому если желаете помочь ребенку стать более стойким к стрессам, вам следует преподать ему урок на собственном примере.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Здоровая самооценка.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 раннего возраста родители заботились о том, чтобы у их ребенка формировалась нормальная самооценка, то в подростковом возрасте ему будет легче справляться с различными стрессовыми ситуациями.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 в том, что когда ребенок уверен в себе, своих силах и знает точно, что он собой представляет, то он не будет переживать по поводу того, что кому-то в нем что-то не нравится.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окружения.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с подросткового возраста необходимо учить ребенка выбирать окружение и людей, которых он может приблизить к себе. Так называемые «токсические» отношения могут быть между людьми также в подростковом возрасте, а это жизнь будет при постоянном эмоциональном напряжении.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Подростку важно научиться ограждать себя от людей, чье общество отнимает у него спокойствие и жизненную энергию.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995997" y="193958"/>
            <a:ext cx="8501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выработать стрессоустойчивость подростка </a:t>
            </a:r>
          </a:p>
        </p:txBody>
      </p:sp>
    </p:spTree>
    <p:extLst>
      <p:ext uri="{BB962C8B-B14F-4D97-AF65-F5344CB8AC3E}">
        <p14:creationId xmlns:p14="http://schemas.microsoft.com/office/powerpoint/2010/main" val="4026560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90765" y="1001267"/>
            <a:ext cx="77502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 преодолевать проблемы и трудности, не впадая в депрессию, не опуская руки.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этому качеству человек себя чувствует психологически комфортно.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сила держать свои эмоции под контролем.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Появляется возможность достигать результатов там, где сдаются остальные.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выносливость.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Гармоничные отношения с окружающими людьми.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психического и телесного здоровья от пагубного воздействия стрессов.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 подростка – это важное качество, которое поможет ему перенести этот непростой период физического и психологического созревания.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устойчивости к стрессу старшеклассник сможет практически безболезненно выходить из различных ситуаций, сохраняя позитивный настрой, радуясь светлому будущему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58E8C5-485D-4724-AD8D-CE2F3EA7C5B6}"/>
              </a:ext>
            </a:extLst>
          </p:cNvPr>
          <p:cNvSpPr/>
          <p:nvPr/>
        </p:nvSpPr>
        <p:spPr>
          <a:xfrm>
            <a:off x="3594373" y="369614"/>
            <a:ext cx="6006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даст подростку стрессоустойчивость?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1332B2-FC1C-41A9-9872-16DBC6803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50" y="2906252"/>
            <a:ext cx="2256790" cy="155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43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DB7B96-A0BD-454F-AF3F-817D2AEAC827}"/>
              </a:ext>
            </a:extLst>
          </p:cNvPr>
          <p:cNvSpPr/>
          <p:nvPr/>
        </p:nvSpPr>
        <p:spPr>
          <a:xfrm>
            <a:off x="3495993" y="75006"/>
            <a:ext cx="5570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 «личности» Самооценка стрессоустойчивости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C9E3D2-B382-4171-9767-926393670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935" y="600211"/>
            <a:ext cx="9608129" cy="565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08FECC4-54C8-4A12-9521-7B2A1E5F0B05}"/>
              </a:ext>
            </a:extLst>
          </p:cNvPr>
          <p:cNvSpPr/>
          <p:nvPr/>
        </p:nvSpPr>
        <p:spPr>
          <a:xfrm>
            <a:off x="2959223" y="325333"/>
            <a:ext cx="5847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результатов:  теперь посчитайте баллы, которые вы набрали, и определите, каков уровень вашей стрессоустойчивости, по таблице: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09B6C76-2DE0-4ED1-8244-AB4593A7B7B0}"/>
              </a:ext>
            </a:extLst>
          </p:cNvPr>
          <p:cNvSpPr/>
          <p:nvPr/>
        </p:nvSpPr>
        <p:spPr>
          <a:xfrm>
            <a:off x="1417467" y="1447307"/>
            <a:ext cx="1054075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Суммарное число баллов                                                 Уровень вашей стрессоустойчивости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51-54                                                                                          1- очень низкий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53-50                                                                                          2 – низкий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49-46                                                                                          3 – ниже среднего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45-42                                                                                         4- чуть ниже среднего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41-38                                                                                         5-средний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37-34                                                                                         6-чуть выше среднего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33-30                                                                                         7-выше среднего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29-26                                                                                         8- высокий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25-18                                                                                         9-очень высокий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меньше баллов вы набрали, тем выше ваша стрессоустойчивость, и наоборот. Если у вас 1-й и даже 2-й уровень стрессоустойчивости, то вам необходимо кардинально менять свой образ жизни!</a:t>
            </a:r>
          </a:p>
        </p:txBody>
      </p:sp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164711" y="303398"/>
            <a:ext cx="9707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состояния стресса (К.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Шрайнер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029810" y="963534"/>
            <a:ext cx="1081300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направлена на определение уровня стресса и может быть использована для самодиагностики.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Обведите кружком номера тех вопросов, на которые вы отвечаете положительно.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Я всегда стремлюсь делать работу до конца, но часто не успеваю и вынуждена наверстывать упущенное.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Когда я смотрю на себя в зеркало, я замечаю следы усталости и переутомления на своем лице.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На работе и дома — сплошные неприятности.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Я упорно борюсь со своими привычками, но у меня не получается.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Меня беспокоит будущее.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Мне часто необходим  о успокоительное, (алкоголь, сигареты или снотворное),    чтобы расслабиться после напряженного рабочего дня. ( подчеркните, если что-то подходит)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Вокруг происходят такие перемены, что голова идет кругом.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Я люблю свою семью и друзей, но часто вместе с ними я испытываю скуку и пустоту.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9.В жизни я ничего не достиг(ла) и часто испытываю разочарование в самой себе.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Я часто испытываю чувство неудовлетворения.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488272" y="850892"/>
            <a:ext cx="1151433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 и их характеристика. Подсчитывается количество положительных ответов.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ответу «да» присваивается 1 балл.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О—4 балла.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ведете себя в стрессовой ситуации довольно сдержанно и умеете регулировать свои собственные эмоции.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5—7 баллов.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всегда правильно ведете себя в стрессовой ситуации. Иногда вы умеете сохранять самообладание, но бывают такие случаи, когда вы заводитесь из-за пустяка и потом об этом жалеете. Вам необходимо заняться выработкой своих индивидуальных приемов самоконтроля в стрессе.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8—9 баллов.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переутомлены и истощены. Вы часто теряете самоконтроль в стрессовой ситуации и не умеете владеть собой. Следствие — страдаете и вы, и окружающие вас люди. Развитие у себя умений саморегуляции в стрессе — сейчас ваша главная жизненная задача.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данным, полученным автором методики, было замечено, что подавляющее большинство работников банка имеют оценку в интервале 5—7 баллов (80 % респондентов). Примерно 18 % респондентов имеют 8—9 баллов. И только около 2 % имеют оценку 0—4 балла. Следовательно, большинство банковских работников настоятельно нуждаются в том, чтобы повысить у себя средства самоконтроля в стрессовых ситуациях.</a:t>
            </a:r>
          </a:p>
        </p:txBody>
      </p:sp>
    </p:spTree>
    <p:extLst>
      <p:ext uri="{BB962C8B-B14F-4D97-AF65-F5344CB8AC3E}">
        <p14:creationId xmlns:p14="http://schemas.microsoft.com/office/powerpoint/2010/main" val="91646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5397623" y="1870058"/>
            <a:ext cx="58237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Содержащиеся в анкете симптомы стресса могут послужить предупреждением, особенно если они проявляются у вас довольно часто. Отметьте одну из трех соответствующих колонок галочкой.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F99674-2EF6-466E-B10C-E7B4C9278C9A}"/>
              </a:ext>
            </a:extLst>
          </p:cNvPr>
          <p:cNvSpPr/>
          <p:nvPr/>
        </p:nvSpPr>
        <p:spPr>
          <a:xfrm>
            <a:off x="3421454" y="898810"/>
            <a:ext cx="7307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ВАША УСТОЙЧИВОСТЬ К СТРЕССУ?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3622AA-3D51-41CF-9A9D-F86308312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776" y="2490134"/>
            <a:ext cx="3340898" cy="1877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67F5FC-2B9E-488C-A77E-96D2F897E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59" y="0"/>
            <a:ext cx="10324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16693075-CEAC-43AD-9C55-8EE776A8F3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0120734"/>
              </p:ext>
            </p:extLst>
          </p:nvPr>
        </p:nvGraphicFramePr>
        <p:xfrm>
          <a:off x="252413" y="850900"/>
          <a:ext cx="11634787" cy="5860800"/>
        </p:xfrm>
        <a:graphic>
          <a:graphicData uri="http://schemas.openxmlformats.org/drawingml/2006/table">
            <a:tbl>
              <a:tblPr/>
              <a:tblGrid>
                <a:gridCol w="8287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4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9116">
                <a:tc>
                  <a:txBody>
                    <a:bodyPr/>
                    <a:lstStyle/>
                    <a:p>
                      <a:pPr algn="just"/>
                      <a:b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Часто/</a:t>
                      </a:r>
                      <a:b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сильно</a:t>
                      </a:r>
                    </a:p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Редко/</a:t>
                      </a:r>
                      <a:b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иногда</a:t>
                      </a:r>
                    </a:p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Нет/</a:t>
                      </a:r>
                      <a:b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никогда</a:t>
                      </a:r>
                    </a:p>
                    <a:p>
                      <a:pPr algn="ctr"/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996" marR="25996" marT="13000" marB="13000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 Мне постоянно хочется спать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 Мое сердце бешено стучит или прерывисто бьется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 У меня словно ком застревает в горле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 Я чувствую стеснение в груди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 Я нервозен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 Меня бросает в жар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 Слезы душат меня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 У меня бывают головные боли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 Бывают спазмы определенных групп мышц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 Меня одолевают страхи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 У меня бывают головокружения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 У меня болит спина и поясница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37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 Я не могу уснуть</a:t>
                      </a:r>
                    </a:p>
                  </a:txBody>
                  <a:tcPr marL="5199" marR="25996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5996" marR="25996" marT="13000" marB="130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771">
                <a:tc gridSpan="4"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 Присовокупите сюда дополнительно все те проблемы, которые гнетут вас в настоящее время на работе и дома</a:t>
                      </a:r>
                    </a:p>
                  </a:txBody>
                  <a:tcPr marL="5199" marR="5199" marT="5200" marB="5200" anchor="ctr">
                    <a:lnL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3020" cap="flat" cmpd="dbl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380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03682" y="0"/>
            <a:ext cx="112923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Подсчитайте очки во всех пунктах, где у вас есть отметки галочкой.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каждую проблему по трехбалльной шкале в зависимости от тяжести ее воздействия на вас: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– один балл;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 – два балла;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сильно – три балла.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Добавьте полученные баллы к сумме очков пункта 1.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Оценка: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 до 12 баллов.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можете радоваться своей относительно здоровой стрессовой устойчивости. Если вы в данный момент прибегнете к мерам по преодолению стресса, то они, в первую очередь, будут иметь для вас профилактическое значение. Вы можете ожидать, что ваши недомогания, если они вообще есть, постепенно пойдут на убыль или вовсе исчезнут.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13 до 27 баллов.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вас уже проявляются цепные реакции физических и умственно-психических нарушений. Вам необходимо как можно скорее начать использовать в повседневной жизни упражнения по преодолению стресса. Уже через несколько недель в вашем состоянии наступит заметное улучшение благодаря ослаблению стрессовых симптомов или их снятию, а также повысится работоспособность.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28 баллов и выше.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глубоко увязли в замкнутом круге чрезмерных напряжений, чувствительных нагрузок и заметного расстройства здоровья. Вы должны предпринять какие-то целенаправленные действия против одолевающего вас стресса, чтобы тем самым вернуть себе спокойствие, уверенность, работоспособность.</a:t>
            </a:r>
          </a:p>
        </p:txBody>
      </p:sp>
    </p:spTree>
    <p:extLst>
      <p:ext uri="{BB962C8B-B14F-4D97-AF65-F5344CB8AC3E}">
        <p14:creationId xmlns:p14="http://schemas.microsoft.com/office/powerpoint/2010/main" val="204403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83581" y="692459"/>
            <a:ext cx="111325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4 «Формирование позитивного образа будущего» 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показать, что будущее есть и оно может быть позитивным (в противовес тому, что у ребенка-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образа будущего нет)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вместе с ребенком планировать понятное ближайшее будущее, говорить о том. что в будущем ребенку понятно и кажется вполне достижимым.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 Верно: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Начните сами: задавайте вопросы о будущем, ответы на которые вам известны, которые не ставят ребенка в тупик и не вызывают негатива.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Предположите несколько вариантов позитивных (или как минимум без негатива) развития событий в будущем ребенка.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Показывайте, что достичь запланированного достаточно просто (ребенок не в том состоянии, чтобы нести ответственность или принимать какие-либо решения).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в будущем что-то совместное, если это актуально. </a:t>
            </a:r>
          </a:p>
        </p:txBody>
      </p:sp>
    </p:spTree>
    <p:extLst>
      <p:ext uri="{BB962C8B-B14F-4D97-AF65-F5344CB8AC3E}">
        <p14:creationId xmlns:p14="http://schemas.microsoft.com/office/powerpoint/2010/main" val="3601865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19092" y="337351"/>
            <a:ext cx="112923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помощь в будущем, помощь в осуществлении планов ребенка.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о далекой перспективе (ребенок в таком состоянии не готов долгосрочно планировать)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о том. в чем Вы не уверены (например, что после окончания школы ребенок поступит учиться дальше) • Говорить на темы, которые могут вызвать негативную реакцию или дополнительные переживания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Рассказывать о своих планах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Вспомогательные приемы: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Отзеркаливание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Примите ту же позу, говорите тем же тоном, повторяйте отдельные фразы и слова за ребенком.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цель - показать, что Вы одинаково чувствуете и Вы «свой», вам можно доверить переживания, вы поймете.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сопереживания - кивайте, смотрите на ребенка, сосредоточьтесь на нем. предлагайте помощь, просите разрешить помочь, предлагайте поговорить с родственниками, учителями, спрашивайте, что можете для него сделать, от чего бы ему стало легче, скажите, что просто молча будете рядом.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50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3467</TotalTime>
  <Words>3068</Words>
  <Application>Microsoft Office PowerPoint</Application>
  <PresentationFormat>Широкоэкранный</PresentationFormat>
  <Paragraphs>232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132</cp:revision>
  <dcterms:created xsi:type="dcterms:W3CDTF">2021-10-18T06:14:28Z</dcterms:created>
  <dcterms:modified xsi:type="dcterms:W3CDTF">2023-02-19T22:03:08Z</dcterms:modified>
</cp:coreProperties>
</file>